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Mulish"/>
      <p:regular r:id="rId37"/>
      <p:bold r:id="rId38"/>
      <p:italic r:id="rId39"/>
      <p:boldItalic r:id="rId40"/>
    </p:embeddedFont>
    <p:embeddedFont>
      <p:font typeface="Anaheim"/>
      <p:regular r:id="rId41"/>
    </p:embeddedFont>
    <p:embeddedFont>
      <p:font typeface="Bebas Neue"/>
      <p:regular r:id="rId42"/>
    </p:embeddedFont>
    <p:embeddedFont>
      <p:font typeface="Mulish Black"/>
      <p:bold r:id="rId43"/>
      <p:boldItalic r:id="rId44"/>
    </p:embeddedFont>
    <p:embeddedFont>
      <p:font typeface="Mulish Medium"/>
      <p:regular r:id="rId45"/>
      <p:bold r:id="rId46"/>
      <p:italic r:id="rId47"/>
      <p:boldItalic r:id="rId48"/>
    </p:embeddedFont>
    <p:embeddedFont>
      <p:font typeface="PT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ulish-boldItalic.fntdata"/><Relationship Id="rId42" Type="http://schemas.openxmlformats.org/officeDocument/2006/relationships/font" Target="fonts/BebasNeue-regular.fntdata"/><Relationship Id="rId41" Type="http://schemas.openxmlformats.org/officeDocument/2006/relationships/font" Target="fonts/Anaheim-regular.fntdata"/><Relationship Id="rId44" Type="http://schemas.openxmlformats.org/officeDocument/2006/relationships/font" Target="fonts/MulishBlack-boldItalic.fntdata"/><Relationship Id="rId43" Type="http://schemas.openxmlformats.org/officeDocument/2006/relationships/font" Target="fonts/MulishBlack-bold.fntdata"/><Relationship Id="rId46" Type="http://schemas.openxmlformats.org/officeDocument/2006/relationships/font" Target="fonts/MulishMedium-bold.fntdata"/><Relationship Id="rId45" Type="http://schemas.openxmlformats.org/officeDocument/2006/relationships/font" Target="fonts/Mulish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ulishMedium-boldItalic.fntdata"/><Relationship Id="rId47" Type="http://schemas.openxmlformats.org/officeDocument/2006/relationships/font" Target="fonts/MulishMedium-italic.fntdata"/><Relationship Id="rId49" Type="http://schemas.openxmlformats.org/officeDocument/2006/relationships/font" Target="fonts/PT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Mulish-regular.fntdata"/><Relationship Id="rId36" Type="http://schemas.openxmlformats.org/officeDocument/2006/relationships/slide" Target="slides/slide32.xml"/><Relationship Id="rId39" Type="http://schemas.openxmlformats.org/officeDocument/2006/relationships/font" Target="fonts/Mulish-italic.fntdata"/><Relationship Id="rId38" Type="http://schemas.openxmlformats.org/officeDocument/2006/relationships/font" Target="fonts/Mulish-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TSans-italic.fntdata"/><Relationship Id="rId50" Type="http://schemas.openxmlformats.org/officeDocument/2006/relationships/font" Target="fonts/PTSans-bold.fntdata"/><Relationship Id="rId52" Type="http://schemas.openxmlformats.org/officeDocument/2006/relationships/font" Target="fonts/PT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fb19d743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fb19d743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fb19d74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fb19d74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fb19d743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fb19d743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fb19d743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9fb19d743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fb19d743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9fb19d743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fb19d743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9fb19d743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ee98b4cd9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ee98b4cd9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ee98b4cd9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ee98b4cd9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18dcf9d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18dcf9d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18dcf9d1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a18dcf9d1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18dcf9d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18dcf9d1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a0075d067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a0075d067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a0075d067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a0075d067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fb19d743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fb19d743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fb19d743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9fb19d743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fb19d743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9fb19d743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9fb19d743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9fb19d743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fb19d743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9fb19d743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a0075d06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a0075d06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a0075d067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a0075d067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0075d067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a0075d067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a0075d067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a0075d067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fee98b4cd9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fee98b4cd9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ee98b4cd9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ee98b4cd9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fb19d74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fb19d74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fb19d743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fb19d743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ee98b4cd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ee98b4cd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ee98b4cd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ee98b4cd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60825" y="990125"/>
            <a:ext cx="5214600" cy="2928900"/>
          </a:xfrm>
          <a:prstGeom prst="rect">
            <a:avLst/>
          </a:prstGeom>
          <a:solidFill>
            <a:schemeClr val="lt1"/>
          </a:solidFill>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610355" y="4139608"/>
            <a:ext cx="52122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4541525" y="0"/>
            <a:ext cx="46026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1284000" y="310900"/>
            <a:ext cx="6576000" cy="1970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p:nvPr>
            <p:ph idx="1" type="subTitle"/>
          </p:nvPr>
        </p:nvSpPr>
        <p:spPr>
          <a:xfrm>
            <a:off x="1284000" y="1976925"/>
            <a:ext cx="6576000" cy="4746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5" name="Google Shape;45;p11"/>
          <p:cNvSpPr/>
          <p:nvPr>
            <p:ph idx="2" type="pic"/>
          </p:nvPr>
        </p:nvSpPr>
        <p:spPr>
          <a:xfrm>
            <a:off x="0" y="2314575"/>
            <a:ext cx="9144000" cy="2829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2">
    <p:spTree>
      <p:nvGrpSpPr>
        <p:cNvPr id="47" name="Shape 47"/>
        <p:cNvGrpSpPr/>
        <p:nvPr/>
      </p:nvGrpSpPr>
      <p:grpSpPr>
        <a:xfrm>
          <a:off x="0" y="0"/>
          <a:ext cx="0" cy="0"/>
          <a:chOff x="0" y="0"/>
          <a:chExt cx="0" cy="0"/>
        </a:xfrm>
      </p:grpSpPr>
      <p:sp>
        <p:nvSpPr>
          <p:cNvPr id="48" name="Google Shape;48;p13"/>
          <p:cNvSpPr txBox="1"/>
          <p:nvPr>
            <p:ph type="title"/>
          </p:nvPr>
        </p:nvSpPr>
        <p:spPr>
          <a:xfrm>
            <a:off x="713225" y="3086778"/>
            <a:ext cx="4239000" cy="772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13"/>
          <p:cNvSpPr txBox="1"/>
          <p:nvPr>
            <p:ph idx="1" type="subTitle"/>
          </p:nvPr>
        </p:nvSpPr>
        <p:spPr>
          <a:xfrm>
            <a:off x="713225" y="3768478"/>
            <a:ext cx="42429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13"/>
          <p:cNvSpPr/>
          <p:nvPr>
            <p:ph idx="2" type="pic"/>
          </p:nvPr>
        </p:nvSpPr>
        <p:spPr>
          <a:xfrm flipH="1">
            <a:off x="0" y="-1152"/>
            <a:ext cx="9144000" cy="51447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 name="Shape 51"/>
        <p:cNvGrpSpPr/>
        <p:nvPr/>
      </p:nvGrpSpPr>
      <p:grpSpPr>
        <a:xfrm>
          <a:off x="0" y="0"/>
          <a:ext cx="0" cy="0"/>
          <a:chOff x="0" y="0"/>
          <a:chExt cx="0" cy="0"/>
        </a:xfrm>
      </p:grpSpPr>
      <p:sp>
        <p:nvSpPr>
          <p:cNvPr id="52" name="Google Shape;5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14"/>
          <p:cNvSpPr/>
          <p:nvPr>
            <p:ph idx="2" type="pic"/>
          </p:nvPr>
        </p:nvSpPr>
        <p:spPr>
          <a:xfrm>
            <a:off x="1250" y="1746774"/>
            <a:ext cx="9142800" cy="3405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54" name="Shape 54"/>
        <p:cNvGrpSpPr/>
        <p:nvPr/>
      </p:nvGrpSpPr>
      <p:grpSpPr>
        <a:xfrm>
          <a:off x="0" y="0"/>
          <a:ext cx="0" cy="0"/>
          <a:chOff x="0" y="0"/>
          <a:chExt cx="0" cy="0"/>
        </a:xfrm>
      </p:grpSpPr>
      <p:sp>
        <p:nvSpPr>
          <p:cNvPr id="55" name="Google Shape;55;p15"/>
          <p:cNvSpPr txBox="1"/>
          <p:nvPr>
            <p:ph type="title"/>
          </p:nvPr>
        </p:nvSpPr>
        <p:spPr>
          <a:xfrm>
            <a:off x="4264885" y="1177269"/>
            <a:ext cx="416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15"/>
          <p:cNvSpPr txBox="1"/>
          <p:nvPr>
            <p:ph idx="1" type="subTitle"/>
          </p:nvPr>
        </p:nvSpPr>
        <p:spPr>
          <a:xfrm>
            <a:off x="4264885" y="1957431"/>
            <a:ext cx="4156800" cy="200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57" name="Google Shape;57;p15"/>
          <p:cNvSpPr/>
          <p:nvPr>
            <p:ph idx="2" type="pic"/>
          </p:nvPr>
        </p:nvSpPr>
        <p:spPr>
          <a:xfrm>
            <a:off x="-12650" y="0"/>
            <a:ext cx="42936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58" name="Shape 58"/>
        <p:cNvGrpSpPr/>
        <p:nvPr/>
      </p:nvGrpSpPr>
      <p:grpSpPr>
        <a:xfrm>
          <a:off x="0" y="0"/>
          <a:ext cx="0" cy="0"/>
          <a:chOff x="0" y="0"/>
          <a:chExt cx="0" cy="0"/>
        </a:xfrm>
      </p:grpSpPr>
      <p:sp>
        <p:nvSpPr>
          <p:cNvPr id="59" name="Google Shape;59;p16"/>
          <p:cNvSpPr txBox="1"/>
          <p:nvPr>
            <p:ph type="title"/>
          </p:nvPr>
        </p:nvSpPr>
        <p:spPr>
          <a:xfrm>
            <a:off x="5553850" y="1745250"/>
            <a:ext cx="2630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16"/>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1" name="Shape 61"/>
        <p:cNvGrpSpPr/>
        <p:nvPr/>
      </p:nvGrpSpPr>
      <p:grpSpPr>
        <a:xfrm>
          <a:off x="0" y="0"/>
          <a:ext cx="0" cy="0"/>
          <a:chOff x="0" y="0"/>
          <a:chExt cx="0" cy="0"/>
        </a:xfrm>
      </p:grpSpPr>
      <p:sp>
        <p:nvSpPr>
          <p:cNvPr id="62" name="Google Shape;6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17"/>
          <p:cNvSpPr txBox="1"/>
          <p:nvPr>
            <p:ph idx="1" type="subTitle"/>
          </p:nvPr>
        </p:nvSpPr>
        <p:spPr>
          <a:xfrm>
            <a:off x="826875" y="2495470"/>
            <a:ext cx="22311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 name="Google Shape;64;p17"/>
          <p:cNvSpPr txBox="1"/>
          <p:nvPr>
            <p:ph idx="2" type="subTitle"/>
          </p:nvPr>
        </p:nvSpPr>
        <p:spPr>
          <a:xfrm>
            <a:off x="3426527" y="2495470"/>
            <a:ext cx="22347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 name="Google Shape;65;p17"/>
          <p:cNvSpPr txBox="1"/>
          <p:nvPr>
            <p:ph idx="3" type="subTitle"/>
          </p:nvPr>
        </p:nvSpPr>
        <p:spPr>
          <a:xfrm>
            <a:off x="6084223" y="2495470"/>
            <a:ext cx="2234700" cy="105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 name="Google Shape;66;p17"/>
          <p:cNvSpPr txBox="1"/>
          <p:nvPr>
            <p:ph idx="4" type="subTitle"/>
          </p:nvPr>
        </p:nvSpPr>
        <p:spPr>
          <a:xfrm>
            <a:off x="826875" y="3421700"/>
            <a:ext cx="22311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 name="Google Shape;67;p17"/>
          <p:cNvSpPr txBox="1"/>
          <p:nvPr>
            <p:ph idx="5" type="subTitle"/>
          </p:nvPr>
        </p:nvSpPr>
        <p:spPr>
          <a:xfrm>
            <a:off x="3426530" y="3421700"/>
            <a:ext cx="2234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 name="Google Shape;68;p17"/>
          <p:cNvSpPr txBox="1"/>
          <p:nvPr>
            <p:ph idx="6" type="subTitle"/>
          </p:nvPr>
        </p:nvSpPr>
        <p:spPr>
          <a:xfrm>
            <a:off x="6084213" y="3421700"/>
            <a:ext cx="22347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 name="Shape 69"/>
        <p:cNvGrpSpPr/>
        <p:nvPr/>
      </p:nvGrpSpPr>
      <p:grpSpPr>
        <a:xfrm>
          <a:off x="0" y="0"/>
          <a:ext cx="0" cy="0"/>
          <a:chOff x="0" y="0"/>
          <a:chExt cx="0" cy="0"/>
        </a:xfrm>
      </p:grpSpPr>
      <p:sp>
        <p:nvSpPr>
          <p:cNvPr id="70" name="Google Shape;7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18"/>
          <p:cNvSpPr txBox="1"/>
          <p:nvPr>
            <p:ph idx="1" type="subTitle"/>
          </p:nvPr>
        </p:nvSpPr>
        <p:spPr>
          <a:xfrm>
            <a:off x="719988"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 name="Google Shape;72;p18"/>
          <p:cNvSpPr txBox="1"/>
          <p:nvPr>
            <p:ph idx="2" type="subTitle"/>
          </p:nvPr>
        </p:nvSpPr>
        <p:spPr>
          <a:xfrm>
            <a:off x="3419257"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18"/>
          <p:cNvSpPr txBox="1"/>
          <p:nvPr>
            <p:ph idx="3" type="subTitle"/>
          </p:nvPr>
        </p:nvSpPr>
        <p:spPr>
          <a:xfrm>
            <a:off x="2069613" y="40837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 name="Google Shape;74;p18"/>
          <p:cNvSpPr txBox="1"/>
          <p:nvPr>
            <p:ph idx="4" type="subTitle"/>
          </p:nvPr>
        </p:nvSpPr>
        <p:spPr>
          <a:xfrm>
            <a:off x="4768882" y="40837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 name="Google Shape;75;p18"/>
          <p:cNvSpPr txBox="1"/>
          <p:nvPr>
            <p:ph idx="5" type="subTitle"/>
          </p:nvPr>
        </p:nvSpPr>
        <p:spPr>
          <a:xfrm>
            <a:off x="6118545"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 name="Google Shape;76;p18"/>
          <p:cNvSpPr txBox="1"/>
          <p:nvPr>
            <p:ph hasCustomPrompt="1" idx="6" type="title"/>
          </p:nvPr>
        </p:nvSpPr>
        <p:spPr>
          <a:xfrm>
            <a:off x="1505388"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8"/>
          <p:cNvSpPr txBox="1"/>
          <p:nvPr>
            <p:ph hasCustomPrompt="1" idx="7" type="title"/>
          </p:nvPr>
        </p:nvSpPr>
        <p:spPr>
          <a:xfrm>
            <a:off x="2855013" y="3235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8"/>
          <p:cNvSpPr txBox="1"/>
          <p:nvPr>
            <p:ph hasCustomPrompt="1" idx="8" type="title"/>
          </p:nvPr>
        </p:nvSpPr>
        <p:spPr>
          <a:xfrm>
            <a:off x="4204663"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8"/>
          <p:cNvSpPr txBox="1"/>
          <p:nvPr>
            <p:ph hasCustomPrompt="1" idx="9" type="title"/>
          </p:nvPr>
        </p:nvSpPr>
        <p:spPr>
          <a:xfrm>
            <a:off x="5554288" y="32353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8"/>
          <p:cNvSpPr txBox="1"/>
          <p:nvPr>
            <p:ph hasCustomPrompt="1" idx="13" type="title"/>
          </p:nvPr>
        </p:nvSpPr>
        <p:spPr>
          <a:xfrm>
            <a:off x="6903950" y="14209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8"/>
          <p:cNvSpPr txBox="1"/>
          <p:nvPr>
            <p:ph idx="14" type="subTitle"/>
          </p:nvPr>
        </p:nvSpPr>
        <p:spPr>
          <a:xfrm>
            <a:off x="719988"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 name="Google Shape;82;p18"/>
          <p:cNvSpPr txBox="1"/>
          <p:nvPr>
            <p:ph idx="15" type="subTitle"/>
          </p:nvPr>
        </p:nvSpPr>
        <p:spPr>
          <a:xfrm>
            <a:off x="3419263"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8"/>
          <p:cNvSpPr txBox="1"/>
          <p:nvPr>
            <p:ph idx="16" type="subTitle"/>
          </p:nvPr>
        </p:nvSpPr>
        <p:spPr>
          <a:xfrm>
            <a:off x="6118550" y="20565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 name="Google Shape;84;p18"/>
          <p:cNvSpPr txBox="1"/>
          <p:nvPr>
            <p:ph idx="17" type="subTitle"/>
          </p:nvPr>
        </p:nvSpPr>
        <p:spPr>
          <a:xfrm>
            <a:off x="2069613" y="38710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8"/>
          <p:cNvSpPr txBox="1"/>
          <p:nvPr>
            <p:ph idx="18" type="subTitle"/>
          </p:nvPr>
        </p:nvSpPr>
        <p:spPr>
          <a:xfrm>
            <a:off x="4768888" y="38710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6" name="Shape 86"/>
        <p:cNvGrpSpPr/>
        <p:nvPr/>
      </p:nvGrpSpPr>
      <p:grpSpPr>
        <a:xfrm>
          <a:off x="0" y="0"/>
          <a:ext cx="0" cy="0"/>
          <a:chOff x="0" y="0"/>
          <a:chExt cx="0" cy="0"/>
        </a:xfrm>
      </p:grpSpPr>
      <p:sp>
        <p:nvSpPr>
          <p:cNvPr id="87" name="Google Shape;87;p19"/>
          <p:cNvSpPr txBox="1"/>
          <p:nvPr>
            <p:ph type="title"/>
          </p:nvPr>
        </p:nvSpPr>
        <p:spPr>
          <a:xfrm>
            <a:off x="3925975" y="3393300"/>
            <a:ext cx="45810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8" name="Google Shape;88;p19"/>
          <p:cNvSpPr txBox="1"/>
          <p:nvPr>
            <p:ph idx="1" type="subTitle"/>
          </p:nvPr>
        </p:nvSpPr>
        <p:spPr>
          <a:xfrm>
            <a:off x="3923575" y="1218300"/>
            <a:ext cx="4583400" cy="2479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89" name="Google Shape;89;p19"/>
          <p:cNvSpPr/>
          <p:nvPr>
            <p:ph idx="2" type="pic"/>
          </p:nvPr>
        </p:nvSpPr>
        <p:spPr>
          <a:xfrm>
            <a:off x="-9050" y="0"/>
            <a:ext cx="3975300" cy="51435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0" name="Shape 90"/>
        <p:cNvGrpSpPr/>
        <p:nvPr/>
      </p:nvGrpSpPr>
      <p:grpSpPr>
        <a:xfrm>
          <a:off x="0" y="0"/>
          <a:ext cx="0" cy="0"/>
          <a:chOff x="0" y="0"/>
          <a:chExt cx="0" cy="0"/>
        </a:xfrm>
      </p:grpSpPr>
      <p:sp>
        <p:nvSpPr>
          <p:cNvPr id="91" name="Google Shape;91;p20"/>
          <p:cNvSpPr txBox="1"/>
          <p:nvPr>
            <p:ph type="title"/>
          </p:nvPr>
        </p:nvSpPr>
        <p:spPr>
          <a:xfrm>
            <a:off x="4334325" y="1164136"/>
            <a:ext cx="4339200" cy="1799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20"/>
          <p:cNvSpPr txBox="1"/>
          <p:nvPr>
            <p:ph idx="1" type="subTitle"/>
          </p:nvPr>
        </p:nvSpPr>
        <p:spPr>
          <a:xfrm>
            <a:off x="4334325" y="2964164"/>
            <a:ext cx="4339200" cy="101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 name="Google Shape;93;p20"/>
          <p:cNvSpPr/>
          <p:nvPr>
            <p:ph idx="2" type="pic"/>
          </p:nvPr>
        </p:nvSpPr>
        <p:spPr>
          <a:xfrm>
            <a:off x="713223" y="967200"/>
            <a:ext cx="3209700" cy="32091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ph idx="2" type="pic"/>
          </p:nvPr>
        </p:nvSpPr>
        <p:spPr>
          <a:xfrm>
            <a:off x="1" y="0"/>
            <a:ext cx="9144000" cy="5143500"/>
          </a:xfrm>
          <a:prstGeom prst="rect">
            <a:avLst/>
          </a:prstGeom>
          <a:noFill/>
          <a:ln>
            <a:noFill/>
          </a:ln>
        </p:spPr>
      </p:sp>
      <p:sp>
        <p:nvSpPr>
          <p:cNvPr id="14" name="Google Shape;14;p3"/>
          <p:cNvSpPr txBox="1"/>
          <p:nvPr>
            <p:ph type="title"/>
          </p:nvPr>
        </p:nvSpPr>
        <p:spPr>
          <a:xfrm>
            <a:off x="713225" y="3476275"/>
            <a:ext cx="5239800" cy="8418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3" type="title"/>
          </p:nvPr>
        </p:nvSpPr>
        <p:spPr>
          <a:xfrm>
            <a:off x="548500" y="549875"/>
            <a:ext cx="12669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713225" y="4229000"/>
            <a:ext cx="5239800" cy="375000"/>
          </a:xfrm>
          <a:prstGeom prst="rect">
            <a:avLst/>
          </a:prstGeom>
          <a:solidFill>
            <a:schemeClr val="lt1"/>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4" name="Shape 94"/>
        <p:cNvGrpSpPr/>
        <p:nvPr/>
      </p:nvGrpSpPr>
      <p:grpSpPr>
        <a:xfrm>
          <a:off x="0" y="0"/>
          <a:ext cx="0" cy="0"/>
          <a:chOff x="0" y="0"/>
          <a:chExt cx="0" cy="0"/>
        </a:xfrm>
      </p:grpSpPr>
      <p:sp>
        <p:nvSpPr>
          <p:cNvPr id="95" name="Google Shape;95;p21"/>
          <p:cNvSpPr txBox="1"/>
          <p:nvPr>
            <p:ph type="title"/>
          </p:nvPr>
        </p:nvSpPr>
        <p:spPr>
          <a:xfrm>
            <a:off x="5197675" y="1232818"/>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21"/>
          <p:cNvSpPr txBox="1"/>
          <p:nvPr>
            <p:ph idx="1" type="subTitle"/>
          </p:nvPr>
        </p:nvSpPr>
        <p:spPr>
          <a:xfrm>
            <a:off x="5197675" y="2474743"/>
            <a:ext cx="32331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21"/>
          <p:cNvSpPr/>
          <p:nvPr>
            <p:ph idx="2" type="pic"/>
          </p:nvPr>
        </p:nvSpPr>
        <p:spPr>
          <a:xfrm>
            <a:off x="2850" y="0"/>
            <a:ext cx="4783500" cy="5143500"/>
          </a:xfrm>
          <a:prstGeom prst="rect">
            <a:avLst/>
          </a:prstGeom>
          <a:noFill/>
          <a:ln>
            <a:noFill/>
          </a:ln>
        </p:spPr>
      </p:sp>
      <p:sp>
        <p:nvSpPr>
          <p:cNvPr id="98" name="Google Shape;98;p21"/>
          <p:cNvSpPr txBox="1"/>
          <p:nvPr>
            <p:ph idx="3" type="subTitle"/>
          </p:nvPr>
        </p:nvSpPr>
        <p:spPr>
          <a:xfrm>
            <a:off x="5197675" y="2138743"/>
            <a:ext cx="3233100" cy="3360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2000">
                <a:solidFill>
                  <a:schemeClr val="lt2"/>
                </a:solidFill>
                <a:latin typeface="Mulish Black"/>
                <a:ea typeface="Mulish Black"/>
                <a:cs typeface="Mulish Black"/>
                <a:sym typeface="Mulish Blac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99" name="Shape 99"/>
        <p:cNvGrpSpPr/>
        <p:nvPr/>
      </p:nvGrpSpPr>
      <p:grpSpPr>
        <a:xfrm>
          <a:off x="0" y="0"/>
          <a:ext cx="0" cy="0"/>
          <a:chOff x="0" y="0"/>
          <a:chExt cx="0" cy="0"/>
        </a:xfrm>
      </p:grpSpPr>
      <p:sp>
        <p:nvSpPr>
          <p:cNvPr id="100" name="Google Shape;100;p22"/>
          <p:cNvSpPr txBox="1"/>
          <p:nvPr>
            <p:ph type="title"/>
          </p:nvPr>
        </p:nvSpPr>
        <p:spPr>
          <a:xfrm>
            <a:off x="5197675" y="1232818"/>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22"/>
          <p:cNvSpPr txBox="1"/>
          <p:nvPr>
            <p:ph idx="1" type="subTitle"/>
          </p:nvPr>
        </p:nvSpPr>
        <p:spPr>
          <a:xfrm>
            <a:off x="5197675" y="2474743"/>
            <a:ext cx="3233100" cy="16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22"/>
          <p:cNvSpPr/>
          <p:nvPr>
            <p:ph idx="2" type="pic"/>
          </p:nvPr>
        </p:nvSpPr>
        <p:spPr>
          <a:xfrm>
            <a:off x="2850" y="0"/>
            <a:ext cx="4783500" cy="5143500"/>
          </a:xfrm>
          <a:prstGeom prst="rect">
            <a:avLst/>
          </a:prstGeom>
          <a:noFill/>
          <a:ln>
            <a:noFill/>
          </a:ln>
        </p:spPr>
      </p:sp>
      <p:sp>
        <p:nvSpPr>
          <p:cNvPr id="103" name="Google Shape;103;p22"/>
          <p:cNvSpPr txBox="1"/>
          <p:nvPr>
            <p:ph idx="3" type="subTitle"/>
          </p:nvPr>
        </p:nvSpPr>
        <p:spPr>
          <a:xfrm>
            <a:off x="5197675" y="2138743"/>
            <a:ext cx="3233100" cy="3360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2000">
                <a:solidFill>
                  <a:schemeClr val="lt2"/>
                </a:solidFill>
                <a:latin typeface="Mulish Black"/>
                <a:ea typeface="Mulish Black"/>
                <a:cs typeface="Mulish Black"/>
                <a:sym typeface="Mulish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4" name="Shape 104"/>
        <p:cNvGrpSpPr/>
        <p:nvPr/>
      </p:nvGrpSpPr>
      <p:grpSpPr>
        <a:xfrm>
          <a:off x="0" y="0"/>
          <a:ext cx="0" cy="0"/>
          <a:chOff x="0" y="0"/>
          <a:chExt cx="0" cy="0"/>
        </a:xfrm>
      </p:grpSpPr>
      <p:sp>
        <p:nvSpPr>
          <p:cNvPr id="105" name="Google Shape;105;p23"/>
          <p:cNvSpPr txBox="1"/>
          <p:nvPr>
            <p:ph type="title"/>
          </p:nvPr>
        </p:nvSpPr>
        <p:spPr>
          <a:xfrm>
            <a:off x="713225" y="44505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23"/>
          <p:cNvSpPr txBox="1"/>
          <p:nvPr>
            <p:ph idx="1" type="subTitle"/>
          </p:nvPr>
        </p:nvSpPr>
        <p:spPr>
          <a:xfrm>
            <a:off x="713225" y="2571750"/>
            <a:ext cx="2630400" cy="14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23"/>
          <p:cNvSpPr txBox="1"/>
          <p:nvPr>
            <p:ph idx="2" type="subTitle"/>
          </p:nvPr>
        </p:nvSpPr>
        <p:spPr>
          <a:xfrm>
            <a:off x="724425" y="2219400"/>
            <a:ext cx="2630400" cy="352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2000">
                <a:solidFill>
                  <a:schemeClr val="lt2"/>
                </a:solidFill>
                <a:latin typeface="Mulish Black"/>
                <a:ea typeface="Mulish Black"/>
                <a:cs typeface="Mulish Black"/>
                <a:sym typeface="Mulish Blac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8" name="Google Shape;108;p23"/>
          <p:cNvSpPr/>
          <p:nvPr>
            <p:ph idx="3" type="pic"/>
          </p:nvPr>
        </p:nvSpPr>
        <p:spPr>
          <a:xfrm>
            <a:off x="3556475" y="0"/>
            <a:ext cx="5587500" cy="51435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9" name="Shape 109"/>
        <p:cNvGrpSpPr/>
        <p:nvPr/>
      </p:nvGrpSpPr>
      <p:grpSpPr>
        <a:xfrm>
          <a:off x="0" y="0"/>
          <a:ext cx="0" cy="0"/>
          <a:chOff x="0" y="0"/>
          <a:chExt cx="0" cy="0"/>
        </a:xfrm>
      </p:grpSpPr>
      <p:sp>
        <p:nvSpPr>
          <p:cNvPr id="110" name="Google Shape;11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24"/>
          <p:cNvSpPr txBox="1"/>
          <p:nvPr>
            <p:ph idx="1" type="subTitle"/>
          </p:nvPr>
        </p:nvSpPr>
        <p:spPr>
          <a:xfrm>
            <a:off x="4878188" y="2592450"/>
            <a:ext cx="2418000" cy="12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4"/>
          <p:cNvSpPr txBox="1"/>
          <p:nvPr>
            <p:ph idx="2" type="subTitle"/>
          </p:nvPr>
        </p:nvSpPr>
        <p:spPr>
          <a:xfrm>
            <a:off x="1835575" y="2592450"/>
            <a:ext cx="2418000" cy="12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4"/>
          <p:cNvSpPr txBox="1"/>
          <p:nvPr>
            <p:ph idx="3" type="subTitle"/>
          </p:nvPr>
        </p:nvSpPr>
        <p:spPr>
          <a:xfrm>
            <a:off x="1835575" y="2181025"/>
            <a:ext cx="2418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4" name="Google Shape;114;p24"/>
          <p:cNvSpPr txBox="1"/>
          <p:nvPr>
            <p:ph idx="4" type="subTitle"/>
          </p:nvPr>
        </p:nvSpPr>
        <p:spPr>
          <a:xfrm>
            <a:off x="4878191" y="2181025"/>
            <a:ext cx="24180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5" name="Shape 115"/>
        <p:cNvGrpSpPr/>
        <p:nvPr/>
      </p:nvGrpSpPr>
      <p:grpSpPr>
        <a:xfrm>
          <a:off x="0" y="0"/>
          <a:ext cx="0" cy="0"/>
          <a:chOff x="0" y="0"/>
          <a:chExt cx="0" cy="0"/>
        </a:xfrm>
      </p:grpSpPr>
      <p:sp>
        <p:nvSpPr>
          <p:cNvPr id="116" name="Google Shape;116;p25"/>
          <p:cNvSpPr/>
          <p:nvPr>
            <p:ph idx="2" type="pic"/>
          </p:nvPr>
        </p:nvSpPr>
        <p:spPr>
          <a:xfrm>
            <a:off x="0" y="0"/>
            <a:ext cx="3015300" cy="5143500"/>
          </a:xfrm>
          <a:prstGeom prst="rect">
            <a:avLst/>
          </a:prstGeom>
          <a:noFill/>
          <a:ln>
            <a:noFill/>
          </a:ln>
        </p:spPr>
      </p:sp>
      <p:sp>
        <p:nvSpPr>
          <p:cNvPr id="117" name="Google Shape;117;p25"/>
          <p:cNvSpPr txBox="1"/>
          <p:nvPr>
            <p:ph type="title"/>
          </p:nvPr>
        </p:nvSpPr>
        <p:spPr>
          <a:xfrm>
            <a:off x="3002403" y="861250"/>
            <a:ext cx="5465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5"/>
          <p:cNvSpPr txBox="1"/>
          <p:nvPr>
            <p:ph idx="1" type="subTitle"/>
          </p:nvPr>
        </p:nvSpPr>
        <p:spPr>
          <a:xfrm>
            <a:off x="5735597" y="1702850"/>
            <a:ext cx="2693400" cy="2579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5"/>
          <p:cNvSpPr txBox="1"/>
          <p:nvPr>
            <p:ph idx="3" type="subTitle"/>
          </p:nvPr>
        </p:nvSpPr>
        <p:spPr>
          <a:xfrm>
            <a:off x="3034543" y="1702850"/>
            <a:ext cx="2693400" cy="2579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0" name="Shape 120"/>
        <p:cNvGrpSpPr/>
        <p:nvPr/>
      </p:nvGrpSpPr>
      <p:grpSpPr>
        <a:xfrm>
          <a:off x="0" y="0"/>
          <a:ext cx="0" cy="0"/>
          <a:chOff x="0" y="0"/>
          <a:chExt cx="0" cy="0"/>
        </a:xfrm>
      </p:grpSpPr>
      <p:sp>
        <p:nvSpPr>
          <p:cNvPr id="121" name="Google Shape;12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 name="Google Shape;122;p26"/>
          <p:cNvSpPr txBox="1"/>
          <p:nvPr>
            <p:ph idx="1" type="subTitle"/>
          </p:nvPr>
        </p:nvSpPr>
        <p:spPr>
          <a:xfrm>
            <a:off x="977813"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3" name="Google Shape;123;p26"/>
          <p:cNvSpPr txBox="1"/>
          <p:nvPr>
            <p:ph idx="2" type="subTitle"/>
          </p:nvPr>
        </p:nvSpPr>
        <p:spPr>
          <a:xfrm>
            <a:off x="3484348"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26"/>
          <p:cNvSpPr txBox="1"/>
          <p:nvPr>
            <p:ph idx="3" type="subTitle"/>
          </p:nvPr>
        </p:nvSpPr>
        <p:spPr>
          <a:xfrm>
            <a:off x="5990863" y="28283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26"/>
          <p:cNvSpPr txBox="1"/>
          <p:nvPr>
            <p:ph idx="4" type="subTitle"/>
          </p:nvPr>
        </p:nvSpPr>
        <p:spPr>
          <a:xfrm>
            <a:off x="977813"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6" name="Google Shape;126;p26"/>
          <p:cNvSpPr txBox="1"/>
          <p:nvPr>
            <p:ph idx="5" type="subTitle"/>
          </p:nvPr>
        </p:nvSpPr>
        <p:spPr>
          <a:xfrm>
            <a:off x="3484348"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7" name="Google Shape;127;p26"/>
          <p:cNvSpPr txBox="1"/>
          <p:nvPr>
            <p:ph idx="6" type="subTitle"/>
          </p:nvPr>
        </p:nvSpPr>
        <p:spPr>
          <a:xfrm>
            <a:off x="5990863" y="24499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8" name="Shape 128"/>
        <p:cNvGrpSpPr/>
        <p:nvPr/>
      </p:nvGrpSpPr>
      <p:grpSpPr>
        <a:xfrm>
          <a:off x="0" y="0"/>
          <a:ext cx="0" cy="0"/>
          <a:chOff x="0" y="0"/>
          <a:chExt cx="0" cy="0"/>
        </a:xfrm>
      </p:grpSpPr>
      <p:sp>
        <p:nvSpPr>
          <p:cNvPr id="129" name="Google Shape;12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27"/>
          <p:cNvSpPr txBox="1"/>
          <p:nvPr>
            <p:ph idx="1" type="subTitle"/>
          </p:nvPr>
        </p:nvSpPr>
        <p:spPr>
          <a:xfrm>
            <a:off x="1440601" y="1937083"/>
            <a:ext cx="30171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27"/>
          <p:cNvSpPr txBox="1"/>
          <p:nvPr>
            <p:ph idx="2" type="subTitle"/>
          </p:nvPr>
        </p:nvSpPr>
        <p:spPr>
          <a:xfrm>
            <a:off x="1440601" y="3886436"/>
            <a:ext cx="3017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 name="Google Shape;132;p27"/>
          <p:cNvSpPr txBox="1"/>
          <p:nvPr>
            <p:ph idx="3" type="subTitle"/>
          </p:nvPr>
        </p:nvSpPr>
        <p:spPr>
          <a:xfrm>
            <a:off x="4686299" y="1935714"/>
            <a:ext cx="30171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27"/>
          <p:cNvSpPr txBox="1"/>
          <p:nvPr>
            <p:ph idx="4" type="subTitle"/>
          </p:nvPr>
        </p:nvSpPr>
        <p:spPr>
          <a:xfrm>
            <a:off x="4686299" y="3883889"/>
            <a:ext cx="3017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7"/>
          <p:cNvSpPr txBox="1"/>
          <p:nvPr>
            <p:ph idx="5" type="subTitle"/>
          </p:nvPr>
        </p:nvSpPr>
        <p:spPr>
          <a:xfrm>
            <a:off x="1440601" y="1729311"/>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27"/>
          <p:cNvSpPr txBox="1"/>
          <p:nvPr>
            <p:ph idx="6" type="subTitle"/>
          </p:nvPr>
        </p:nvSpPr>
        <p:spPr>
          <a:xfrm>
            <a:off x="4686299" y="1729311"/>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27"/>
          <p:cNvSpPr txBox="1"/>
          <p:nvPr>
            <p:ph idx="7" type="subTitle"/>
          </p:nvPr>
        </p:nvSpPr>
        <p:spPr>
          <a:xfrm>
            <a:off x="1440601" y="3677480"/>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 name="Google Shape;137;p27"/>
          <p:cNvSpPr txBox="1"/>
          <p:nvPr>
            <p:ph idx="8" type="subTitle"/>
          </p:nvPr>
        </p:nvSpPr>
        <p:spPr>
          <a:xfrm>
            <a:off x="4686299" y="3670425"/>
            <a:ext cx="30171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8" name="Shape 138"/>
        <p:cNvGrpSpPr/>
        <p:nvPr/>
      </p:nvGrpSpPr>
      <p:grpSpPr>
        <a:xfrm>
          <a:off x="0" y="0"/>
          <a:ext cx="0" cy="0"/>
          <a:chOff x="0" y="0"/>
          <a:chExt cx="0" cy="0"/>
        </a:xfrm>
      </p:grpSpPr>
      <p:sp>
        <p:nvSpPr>
          <p:cNvPr id="139" name="Google Shape;13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8"/>
          <p:cNvSpPr txBox="1"/>
          <p:nvPr>
            <p:ph idx="1" type="subTitle"/>
          </p:nvPr>
        </p:nvSpPr>
        <p:spPr>
          <a:xfrm>
            <a:off x="1156850" y="2189746"/>
            <a:ext cx="1883700" cy="48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28"/>
          <p:cNvSpPr txBox="1"/>
          <p:nvPr>
            <p:ph idx="2" type="subTitle"/>
          </p:nvPr>
        </p:nvSpPr>
        <p:spPr>
          <a:xfrm>
            <a:off x="3624950" y="2191738"/>
            <a:ext cx="18837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8"/>
          <p:cNvSpPr txBox="1"/>
          <p:nvPr>
            <p:ph idx="3" type="subTitle"/>
          </p:nvPr>
        </p:nvSpPr>
        <p:spPr>
          <a:xfrm>
            <a:off x="1156850" y="4038493"/>
            <a:ext cx="1883700" cy="4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8"/>
          <p:cNvSpPr txBox="1"/>
          <p:nvPr>
            <p:ph idx="4" type="subTitle"/>
          </p:nvPr>
        </p:nvSpPr>
        <p:spPr>
          <a:xfrm>
            <a:off x="3633900" y="4039286"/>
            <a:ext cx="1883700" cy="4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8"/>
          <p:cNvSpPr txBox="1"/>
          <p:nvPr>
            <p:ph idx="5" type="subTitle"/>
          </p:nvPr>
        </p:nvSpPr>
        <p:spPr>
          <a:xfrm>
            <a:off x="6096545" y="2189788"/>
            <a:ext cx="18837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28"/>
          <p:cNvSpPr txBox="1"/>
          <p:nvPr>
            <p:ph idx="6" type="subTitle"/>
          </p:nvPr>
        </p:nvSpPr>
        <p:spPr>
          <a:xfrm>
            <a:off x="6103750" y="4039286"/>
            <a:ext cx="1883700" cy="4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28"/>
          <p:cNvSpPr txBox="1"/>
          <p:nvPr>
            <p:ph idx="7" type="subTitle"/>
          </p:nvPr>
        </p:nvSpPr>
        <p:spPr>
          <a:xfrm>
            <a:off x="1160549" y="2027431"/>
            <a:ext cx="1876500" cy="376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28"/>
          <p:cNvSpPr txBox="1"/>
          <p:nvPr>
            <p:ph idx="8" type="subTitle"/>
          </p:nvPr>
        </p:nvSpPr>
        <p:spPr>
          <a:xfrm>
            <a:off x="3628700" y="2027024"/>
            <a:ext cx="18762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 name="Google Shape;148;p28"/>
          <p:cNvSpPr txBox="1"/>
          <p:nvPr>
            <p:ph idx="9" type="subTitle"/>
          </p:nvPr>
        </p:nvSpPr>
        <p:spPr>
          <a:xfrm>
            <a:off x="6100244" y="2025524"/>
            <a:ext cx="18762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28"/>
          <p:cNvSpPr txBox="1"/>
          <p:nvPr>
            <p:ph idx="13" type="subTitle"/>
          </p:nvPr>
        </p:nvSpPr>
        <p:spPr>
          <a:xfrm>
            <a:off x="1160549" y="3875250"/>
            <a:ext cx="1876500" cy="375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28"/>
          <p:cNvSpPr txBox="1"/>
          <p:nvPr>
            <p:ph idx="14" type="subTitle"/>
          </p:nvPr>
        </p:nvSpPr>
        <p:spPr>
          <a:xfrm>
            <a:off x="3637599" y="3875250"/>
            <a:ext cx="18765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1"/>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28"/>
          <p:cNvSpPr txBox="1"/>
          <p:nvPr>
            <p:ph idx="15" type="subTitle"/>
          </p:nvPr>
        </p:nvSpPr>
        <p:spPr>
          <a:xfrm>
            <a:off x="6107449" y="3875250"/>
            <a:ext cx="1876500" cy="377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2" name="Shape 152"/>
        <p:cNvGrpSpPr/>
        <p:nvPr/>
      </p:nvGrpSpPr>
      <p:grpSpPr>
        <a:xfrm>
          <a:off x="0" y="0"/>
          <a:ext cx="0" cy="0"/>
          <a:chOff x="0" y="0"/>
          <a:chExt cx="0" cy="0"/>
        </a:xfrm>
      </p:grpSpPr>
      <p:sp>
        <p:nvSpPr>
          <p:cNvPr id="153" name="Google Shape;153;p29"/>
          <p:cNvSpPr txBox="1"/>
          <p:nvPr>
            <p:ph hasCustomPrompt="1" type="title"/>
          </p:nvPr>
        </p:nvSpPr>
        <p:spPr>
          <a:xfrm>
            <a:off x="713225" y="655479"/>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4" name="Google Shape;154;p29"/>
          <p:cNvSpPr txBox="1"/>
          <p:nvPr>
            <p:ph idx="1" type="subTitle"/>
          </p:nvPr>
        </p:nvSpPr>
        <p:spPr>
          <a:xfrm>
            <a:off x="713225" y="1281250"/>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5" name="Google Shape;155;p29"/>
          <p:cNvSpPr txBox="1"/>
          <p:nvPr>
            <p:ph hasCustomPrompt="1" idx="2" type="title"/>
          </p:nvPr>
        </p:nvSpPr>
        <p:spPr>
          <a:xfrm>
            <a:off x="713225" y="1959731"/>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6" name="Google Shape;156;p29"/>
          <p:cNvSpPr txBox="1"/>
          <p:nvPr>
            <p:ph idx="3" type="subTitle"/>
          </p:nvPr>
        </p:nvSpPr>
        <p:spPr>
          <a:xfrm>
            <a:off x="713225" y="2582265"/>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7" name="Google Shape;157;p29"/>
          <p:cNvSpPr txBox="1"/>
          <p:nvPr>
            <p:ph hasCustomPrompt="1" idx="4" type="title"/>
          </p:nvPr>
        </p:nvSpPr>
        <p:spPr>
          <a:xfrm>
            <a:off x="713225" y="3258196"/>
            <a:ext cx="41346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8" name="Google Shape;158;p29"/>
          <p:cNvSpPr txBox="1"/>
          <p:nvPr>
            <p:ph idx="5" type="subTitle"/>
          </p:nvPr>
        </p:nvSpPr>
        <p:spPr>
          <a:xfrm>
            <a:off x="713225" y="3889221"/>
            <a:ext cx="4134600" cy="59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9" name="Google Shape;159;p29"/>
          <p:cNvSpPr/>
          <p:nvPr>
            <p:ph idx="6" type="pic"/>
          </p:nvPr>
        </p:nvSpPr>
        <p:spPr>
          <a:xfrm>
            <a:off x="4579800" y="-11600"/>
            <a:ext cx="4564200" cy="51552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60" name="Shape 160"/>
        <p:cNvGrpSpPr/>
        <p:nvPr/>
      </p:nvGrpSpPr>
      <p:grpSpPr>
        <a:xfrm>
          <a:off x="0" y="0"/>
          <a:ext cx="0" cy="0"/>
          <a:chOff x="0" y="0"/>
          <a:chExt cx="0" cy="0"/>
        </a:xfrm>
      </p:grpSpPr>
      <p:sp>
        <p:nvSpPr>
          <p:cNvPr id="161" name="Google Shape;161;p30"/>
          <p:cNvSpPr txBox="1"/>
          <p:nvPr>
            <p:ph type="title"/>
          </p:nvPr>
        </p:nvSpPr>
        <p:spPr>
          <a:xfrm>
            <a:off x="706388" y="66365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30"/>
          <p:cNvSpPr txBox="1"/>
          <p:nvPr>
            <p:ph idx="1" type="subTitle"/>
          </p:nvPr>
        </p:nvSpPr>
        <p:spPr>
          <a:xfrm>
            <a:off x="706350" y="1715050"/>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30"/>
          <p:cNvSpPr/>
          <p:nvPr>
            <p:ph idx="2" type="pic"/>
          </p:nvPr>
        </p:nvSpPr>
        <p:spPr>
          <a:xfrm>
            <a:off x="4181075" y="0"/>
            <a:ext cx="4962900" cy="5143500"/>
          </a:xfrm>
          <a:prstGeom prst="rect">
            <a:avLst/>
          </a:prstGeom>
          <a:noFill/>
          <a:ln>
            <a:noFill/>
          </a:ln>
        </p:spPr>
      </p:sp>
      <p:sp>
        <p:nvSpPr>
          <p:cNvPr id="164" name="Google Shape;164;p30"/>
          <p:cNvSpPr txBox="1"/>
          <p:nvPr/>
        </p:nvSpPr>
        <p:spPr>
          <a:xfrm>
            <a:off x="713225" y="3611950"/>
            <a:ext cx="34215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lt2"/>
                </a:solidFill>
                <a:latin typeface="Mulish"/>
                <a:ea typeface="Mulish"/>
                <a:cs typeface="Mulish"/>
                <a:sym typeface="Mulish"/>
              </a:rPr>
              <a:t>CREDITS:</a:t>
            </a:r>
            <a:r>
              <a:rPr lang="en" sz="1100">
                <a:solidFill>
                  <a:schemeClr val="lt2"/>
                </a:solidFill>
                <a:latin typeface="Mulish"/>
                <a:ea typeface="Mulish"/>
                <a:cs typeface="Mulish"/>
                <a:sym typeface="Mulish"/>
              </a:rPr>
              <a:t> This presentation template was created by </a:t>
            </a:r>
            <a:r>
              <a:rPr b="1" lang="en" sz="1100">
                <a:solidFill>
                  <a:schemeClr val="lt2"/>
                </a:solidFill>
                <a:uFill>
                  <a:noFill/>
                </a:uFill>
                <a:latin typeface="Mulish"/>
                <a:ea typeface="Mulish"/>
                <a:cs typeface="Mulish"/>
                <a:sym typeface="Mulish"/>
                <a:hlinkClick r:id="rId2">
                  <a:extLst>
                    <a:ext uri="{A12FA001-AC4F-418D-AE19-62706E023703}">
                      <ahyp:hlinkClr val="tx"/>
                    </a:ext>
                  </a:extLst>
                </a:hlinkClick>
              </a:rPr>
              <a:t>Slidesgo</a:t>
            </a:r>
            <a:r>
              <a:rPr lang="en" sz="1100">
                <a:solidFill>
                  <a:schemeClr val="lt2"/>
                </a:solidFill>
                <a:latin typeface="Mulish"/>
                <a:ea typeface="Mulish"/>
                <a:cs typeface="Mulish"/>
                <a:sym typeface="Mulish"/>
              </a:rPr>
              <a:t>, and includes icons by </a:t>
            </a:r>
            <a:r>
              <a:rPr b="1" lang="en" sz="1100">
                <a:solidFill>
                  <a:schemeClr val="lt2"/>
                </a:solidFill>
                <a:uFill>
                  <a:noFill/>
                </a:uFill>
                <a:latin typeface="Mulish"/>
                <a:ea typeface="Mulish"/>
                <a:cs typeface="Mulish"/>
                <a:sym typeface="Mulish"/>
                <a:hlinkClick r:id="rId3">
                  <a:extLst>
                    <a:ext uri="{A12FA001-AC4F-418D-AE19-62706E023703}">
                      <ahyp:hlinkClr val="tx"/>
                    </a:ext>
                  </a:extLst>
                </a:hlinkClick>
              </a:rPr>
              <a:t>Flaticon</a:t>
            </a:r>
            <a:r>
              <a:rPr lang="en" sz="1100">
                <a:solidFill>
                  <a:schemeClr val="lt2"/>
                </a:solidFill>
                <a:latin typeface="Mulish"/>
                <a:ea typeface="Mulish"/>
                <a:cs typeface="Mulish"/>
                <a:sym typeface="Mulish"/>
              </a:rPr>
              <a:t>, and infographics &amp; images by </a:t>
            </a:r>
            <a:r>
              <a:rPr b="1" lang="en" sz="1100">
                <a:solidFill>
                  <a:schemeClr val="lt2"/>
                </a:solidFill>
                <a:uFill>
                  <a:noFill/>
                </a:uFill>
                <a:latin typeface="Mulish"/>
                <a:ea typeface="Mulish"/>
                <a:cs typeface="Mulish"/>
                <a:sym typeface="Mulish"/>
                <a:hlinkClick r:id="rId4">
                  <a:extLst>
                    <a:ext uri="{A12FA001-AC4F-418D-AE19-62706E023703}">
                      <ahyp:hlinkClr val="tx"/>
                    </a:ext>
                  </a:extLst>
                </a:hlinkClick>
              </a:rPr>
              <a:t>Freepik</a:t>
            </a:r>
            <a:r>
              <a:rPr lang="en" sz="1100">
                <a:solidFill>
                  <a:schemeClr val="lt2"/>
                </a:solidFill>
                <a:latin typeface="Mulish"/>
                <a:ea typeface="Mulish"/>
                <a:cs typeface="Mulish"/>
                <a:sym typeface="Mulish"/>
              </a:rPr>
              <a:t> </a:t>
            </a:r>
            <a:endParaRPr b="1" sz="1100">
              <a:solidFill>
                <a:schemeClr val="lt2"/>
              </a:solidFill>
              <a:latin typeface="Mulish"/>
              <a:ea typeface="Mulish"/>
              <a:cs typeface="Mulish"/>
              <a:sym typeface="Mulish"/>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 name="Google Shape;19;p4"/>
          <p:cNvSpPr txBox="1"/>
          <p:nvPr>
            <p:ph idx="1" type="body"/>
          </p:nvPr>
        </p:nvSpPr>
        <p:spPr>
          <a:xfrm>
            <a:off x="720000" y="1145650"/>
            <a:ext cx="7704000" cy="4095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5" name="Shape 165"/>
        <p:cNvGrpSpPr/>
        <p:nvPr/>
      </p:nvGrpSpPr>
      <p:grpSpPr>
        <a:xfrm>
          <a:off x="0" y="0"/>
          <a:ext cx="0" cy="0"/>
          <a:chOff x="0" y="0"/>
          <a:chExt cx="0" cy="0"/>
        </a:xfrm>
      </p:grpSpPr>
      <p:sp>
        <p:nvSpPr>
          <p:cNvPr id="166" name="Google Shape;166;p31"/>
          <p:cNvSpPr/>
          <p:nvPr/>
        </p:nvSpPr>
        <p:spPr>
          <a:xfrm>
            <a:off x="0" y="2661775"/>
            <a:ext cx="9144000" cy="2507400"/>
          </a:xfrm>
          <a:prstGeom prst="round2SameRect">
            <a:avLst>
              <a:gd fmla="val 27745"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7" name="Shape 167"/>
        <p:cNvGrpSpPr/>
        <p:nvPr/>
      </p:nvGrpSpPr>
      <p:grpSpPr>
        <a:xfrm>
          <a:off x="0" y="0"/>
          <a:ext cx="0" cy="0"/>
          <a:chOff x="0" y="0"/>
          <a:chExt cx="0" cy="0"/>
        </a:xfrm>
      </p:grpSpPr>
      <p:sp>
        <p:nvSpPr>
          <p:cNvPr id="168" name="Google Shape;168;p32"/>
          <p:cNvSpPr/>
          <p:nvPr/>
        </p:nvSpPr>
        <p:spPr>
          <a:xfrm>
            <a:off x="707225" y="539500"/>
            <a:ext cx="7723500" cy="4064700"/>
          </a:xfrm>
          <a:prstGeom prst="roundRect">
            <a:avLst>
              <a:gd fmla="val 917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5"/>
          <p:cNvSpPr txBox="1"/>
          <p:nvPr>
            <p:ph idx="1" type="subTitle"/>
          </p:nvPr>
        </p:nvSpPr>
        <p:spPr>
          <a:xfrm>
            <a:off x="3319205" y="3497899"/>
            <a:ext cx="2505600" cy="5727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2" type="subTitle"/>
          </p:nvPr>
        </p:nvSpPr>
        <p:spPr>
          <a:xfrm>
            <a:off x="3319195" y="1906011"/>
            <a:ext cx="2505600" cy="5727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3" type="subTitle"/>
          </p:nvPr>
        </p:nvSpPr>
        <p:spPr>
          <a:xfrm>
            <a:off x="3319196" y="3189875"/>
            <a:ext cx="2505600" cy="3945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 name="Google Shape;25;p5"/>
          <p:cNvSpPr txBox="1"/>
          <p:nvPr>
            <p:ph idx="4" type="subTitle"/>
          </p:nvPr>
        </p:nvSpPr>
        <p:spPr>
          <a:xfrm>
            <a:off x="3319195" y="1597987"/>
            <a:ext cx="2505600" cy="3945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lt2"/>
                </a:solidFill>
                <a:latin typeface="Mulish Black"/>
                <a:ea typeface="Mulish Black"/>
                <a:cs typeface="Mulish Black"/>
                <a:sym typeface="Mulish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 name="Google Shape;26;p5"/>
          <p:cNvSpPr/>
          <p:nvPr>
            <p:ph idx="5" type="pic"/>
          </p:nvPr>
        </p:nvSpPr>
        <p:spPr>
          <a:xfrm>
            <a:off x="0" y="0"/>
            <a:ext cx="3571800" cy="5143500"/>
          </a:xfrm>
          <a:prstGeom prst="rect">
            <a:avLst/>
          </a:prstGeom>
          <a:noFill/>
          <a:ln>
            <a:noFill/>
          </a:ln>
        </p:spPr>
      </p:sp>
      <p:sp>
        <p:nvSpPr>
          <p:cNvPr id="27" name="Google Shape;27;p5"/>
          <p:cNvSpPr/>
          <p:nvPr>
            <p:ph idx="6" type="pic"/>
          </p:nvPr>
        </p:nvSpPr>
        <p:spPr>
          <a:xfrm>
            <a:off x="5572200" y="0"/>
            <a:ext cx="35718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937295" y="1831581"/>
            <a:ext cx="4645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7"/>
          <p:cNvSpPr txBox="1"/>
          <p:nvPr>
            <p:ph idx="1" type="subTitle"/>
          </p:nvPr>
        </p:nvSpPr>
        <p:spPr>
          <a:xfrm>
            <a:off x="3938795" y="2535819"/>
            <a:ext cx="4642200" cy="7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1914300" y="220889"/>
            <a:ext cx="5315400" cy="2271000"/>
          </a:xfrm>
          <a:prstGeom prst="rect">
            <a:avLst/>
          </a:prstGeom>
          <a:solidFill>
            <a:schemeClr val="lt1"/>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p:nvPr>
            <p:ph idx="2" type="pic"/>
          </p:nvPr>
        </p:nvSpPr>
        <p:spPr>
          <a:xfrm>
            <a:off x="-25" y="2229625"/>
            <a:ext cx="9144000" cy="29139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txBox="1"/>
          <p:nvPr>
            <p:ph type="title"/>
          </p:nvPr>
        </p:nvSpPr>
        <p:spPr>
          <a:xfrm>
            <a:off x="2135550" y="310900"/>
            <a:ext cx="4872900" cy="159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 name="Google Shape;38;p9"/>
          <p:cNvSpPr txBox="1"/>
          <p:nvPr>
            <p:ph idx="1" type="subTitle"/>
          </p:nvPr>
        </p:nvSpPr>
        <p:spPr>
          <a:xfrm>
            <a:off x="2135550" y="1777575"/>
            <a:ext cx="4872900" cy="67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 name="Google Shape;39;p9"/>
          <p:cNvSpPr/>
          <p:nvPr>
            <p:ph idx="2" type="pic"/>
          </p:nvPr>
        </p:nvSpPr>
        <p:spPr>
          <a:xfrm>
            <a:off x="0" y="2450175"/>
            <a:ext cx="9142800" cy="2693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type="title"/>
          </p:nvPr>
        </p:nvSpPr>
        <p:spPr>
          <a:xfrm>
            <a:off x="3793150" y="3443775"/>
            <a:ext cx="4842300" cy="11391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1pPr>
            <a:lvl2pPr lvl="1"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2pPr>
            <a:lvl3pPr lvl="2"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3pPr>
            <a:lvl4pPr lvl="3"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4pPr>
            <a:lvl5pPr lvl="4"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5pPr>
            <a:lvl6pPr lvl="5"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6pPr>
            <a:lvl7pPr lvl="6"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7pPr>
            <a:lvl8pPr lvl="7"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8pPr>
            <a:lvl9pPr lvl="8" rtl="0">
              <a:spcBef>
                <a:spcPts val="0"/>
              </a:spcBef>
              <a:spcAft>
                <a:spcPts val="0"/>
              </a:spcAft>
              <a:buClr>
                <a:schemeClr val="lt2"/>
              </a:buClr>
              <a:buSzPts val="3500"/>
              <a:buFont typeface="Mulish Black"/>
              <a:buNone/>
              <a:defRPr sz="3500">
                <a:solidFill>
                  <a:schemeClr val="lt2"/>
                </a:solidFill>
                <a:latin typeface="Mulish Black"/>
                <a:ea typeface="Mulish Black"/>
                <a:cs typeface="Mulish Black"/>
                <a:sym typeface="Mulish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1pPr>
            <a:lvl2pPr indent="-317500" lvl="1" marL="9144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2pPr>
            <a:lvl3pPr indent="-317500" lvl="2" marL="13716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3pPr>
            <a:lvl4pPr indent="-317500" lvl="3" marL="18288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4pPr>
            <a:lvl5pPr indent="-317500" lvl="4" marL="22860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5pPr>
            <a:lvl6pPr indent="-317500" lvl="5" marL="27432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6pPr>
            <a:lvl7pPr indent="-317500" lvl="6" marL="32004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7pPr>
            <a:lvl8pPr indent="-317500" lvl="7" marL="3657600">
              <a:lnSpc>
                <a:spcPct val="100000"/>
              </a:lnSpc>
              <a:spcBef>
                <a:spcPts val="160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8pPr>
            <a:lvl9pPr indent="-317500" lvl="8" marL="4114800">
              <a:lnSpc>
                <a:spcPct val="100000"/>
              </a:lnSpc>
              <a:spcBef>
                <a:spcPts val="1600"/>
              </a:spcBef>
              <a:spcAft>
                <a:spcPts val="1600"/>
              </a:spcAft>
              <a:buClr>
                <a:schemeClr val="dk1"/>
              </a:buClr>
              <a:buSzPts val="1400"/>
              <a:buFont typeface="Mulish Medium"/>
              <a:buChar char="■"/>
              <a:defRPr>
                <a:solidFill>
                  <a:schemeClr val="dk1"/>
                </a:solidFill>
                <a:latin typeface="Mulish Medium"/>
                <a:ea typeface="Mulish Medium"/>
                <a:cs typeface="Mulish Medium"/>
                <a:sym typeface="Mulish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0.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3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172" name="Shape 172"/>
        <p:cNvGrpSpPr/>
        <p:nvPr/>
      </p:nvGrpSpPr>
      <p:grpSpPr>
        <a:xfrm>
          <a:off x="0" y="0"/>
          <a:ext cx="0" cy="0"/>
          <a:chOff x="0" y="0"/>
          <a:chExt cx="0" cy="0"/>
        </a:xfrm>
      </p:grpSpPr>
      <p:pic>
        <p:nvPicPr>
          <p:cNvPr id="173" name="Google Shape;173;p33"/>
          <p:cNvPicPr preferRelativeResize="0"/>
          <p:nvPr>
            <p:ph idx="2" type="pic"/>
          </p:nvPr>
        </p:nvPicPr>
        <p:blipFill rotWithShape="1">
          <a:blip r:embed="rId3">
            <a:alphaModFix/>
          </a:blip>
          <a:srcRect b="0" l="15531" r="15531" t="0"/>
          <a:stretch/>
        </p:blipFill>
        <p:spPr>
          <a:xfrm>
            <a:off x="4541525" y="0"/>
            <a:ext cx="4602475" cy="5143501"/>
          </a:xfrm>
          <a:prstGeom prst="rect">
            <a:avLst/>
          </a:prstGeom>
        </p:spPr>
      </p:pic>
      <p:sp>
        <p:nvSpPr>
          <p:cNvPr id="174" name="Google Shape;174;p33"/>
          <p:cNvSpPr/>
          <p:nvPr/>
        </p:nvSpPr>
        <p:spPr>
          <a:xfrm rot="5400000">
            <a:off x="1295425" y="-527450"/>
            <a:ext cx="3336900" cy="59280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txBox="1"/>
          <p:nvPr>
            <p:ph type="ctrTitle"/>
          </p:nvPr>
        </p:nvSpPr>
        <p:spPr>
          <a:xfrm>
            <a:off x="559200" y="1365900"/>
            <a:ext cx="5314500" cy="16524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6900">
                <a:solidFill>
                  <a:srgbClr val="E76A28"/>
                </a:solidFill>
              </a:rPr>
              <a:t>PouletFarm</a:t>
            </a:r>
            <a:endParaRPr sz="6900">
              <a:solidFill>
                <a:srgbClr val="E76A28"/>
              </a:solidFill>
            </a:endParaRPr>
          </a:p>
        </p:txBody>
      </p:sp>
      <p:sp>
        <p:nvSpPr>
          <p:cNvPr id="176" name="Google Shape;176;p33"/>
          <p:cNvSpPr txBox="1"/>
          <p:nvPr/>
        </p:nvSpPr>
        <p:spPr>
          <a:xfrm>
            <a:off x="-2760625" y="3806775"/>
            <a:ext cx="83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Mulish Medium"/>
              <a:ea typeface="Mulish Medium"/>
              <a:cs typeface="Mulish Medium"/>
              <a:sym typeface="Mulish Medium"/>
            </a:endParaRPr>
          </a:p>
        </p:txBody>
      </p:sp>
      <p:sp>
        <p:nvSpPr>
          <p:cNvPr id="177" name="Google Shape;177;p33"/>
          <p:cNvSpPr txBox="1"/>
          <p:nvPr>
            <p:ph idx="1" type="subTitle"/>
          </p:nvPr>
        </p:nvSpPr>
        <p:spPr>
          <a:xfrm>
            <a:off x="-432245" y="4362908"/>
            <a:ext cx="5212200" cy="475800"/>
          </a:xfrm>
          <a:prstGeom prst="rect">
            <a:avLst/>
          </a:prstGeom>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2000">
                <a:solidFill>
                  <a:schemeClr val="lt1"/>
                </a:solidFill>
                <a:latin typeface="Arial"/>
                <a:ea typeface="Arial"/>
                <a:cs typeface="Arial"/>
                <a:sym typeface="Arial"/>
              </a:rPr>
              <a:t>Présenté par Kaly DIALLO</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56" name="Shape 256"/>
        <p:cNvGrpSpPr/>
        <p:nvPr/>
      </p:nvGrpSpPr>
      <p:grpSpPr>
        <a:xfrm>
          <a:off x="0" y="0"/>
          <a:ext cx="0" cy="0"/>
          <a:chOff x="0" y="0"/>
          <a:chExt cx="0" cy="0"/>
        </a:xfrm>
      </p:grpSpPr>
      <p:sp>
        <p:nvSpPr>
          <p:cNvPr id="257" name="Google Shape;257;p42"/>
          <p:cNvSpPr txBox="1"/>
          <p:nvPr>
            <p:ph type="title"/>
          </p:nvPr>
        </p:nvSpPr>
        <p:spPr>
          <a:xfrm>
            <a:off x="141100" y="216425"/>
            <a:ext cx="321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Cas d’Utilisation</a:t>
            </a:r>
            <a:endParaRPr>
              <a:solidFill>
                <a:schemeClr val="lt1"/>
              </a:solidFill>
            </a:endParaRPr>
          </a:p>
        </p:txBody>
      </p:sp>
      <p:grpSp>
        <p:nvGrpSpPr>
          <p:cNvPr id="258" name="Google Shape;258;p42"/>
          <p:cNvGrpSpPr/>
          <p:nvPr/>
        </p:nvGrpSpPr>
        <p:grpSpPr>
          <a:xfrm>
            <a:off x="7125539" y="1748102"/>
            <a:ext cx="151240" cy="125376"/>
            <a:chOff x="4992030" y="4361203"/>
            <a:chExt cx="88672" cy="72072"/>
          </a:xfrm>
        </p:grpSpPr>
        <p:sp>
          <p:nvSpPr>
            <p:cNvPr id="259" name="Google Shape;259;p42"/>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2"/>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2"/>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2"/>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4" name="Google Shape;264;p42"/>
          <p:cNvPicPr preferRelativeResize="0"/>
          <p:nvPr/>
        </p:nvPicPr>
        <p:blipFill>
          <a:blip r:embed="rId3">
            <a:alphaModFix/>
          </a:blip>
          <a:stretch>
            <a:fillRect/>
          </a:stretch>
        </p:blipFill>
        <p:spPr>
          <a:xfrm>
            <a:off x="3459255" y="0"/>
            <a:ext cx="5737145"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68" name="Shape 268"/>
        <p:cNvGrpSpPr/>
        <p:nvPr/>
      </p:nvGrpSpPr>
      <p:grpSpPr>
        <a:xfrm>
          <a:off x="0" y="0"/>
          <a:ext cx="0" cy="0"/>
          <a:chOff x="0" y="0"/>
          <a:chExt cx="0" cy="0"/>
        </a:xfrm>
      </p:grpSpPr>
      <p:sp>
        <p:nvSpPr>
          <p:cNvPr id="269" name="Google Shape;269;p43"/>
          <p:cNvSpPr txBox="1"/>
          <p:nvPr>
            <p:ph type="title"/>
          </p:nvPr>
        </p:nvSpPr>
        <p:spPr>
          <a:xfrm>
            <a:off x="0" y="216425"/>
            <a:ext cx="290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Classe</a:t>
            </a:r>
            <a:endParaRPr>
              <a:solidFill>
                <a:schemeClr val="lt1"/>
              </a:solidFill>
            </a:endParaRPr>
          </a:p>
        </p:txBody>
      </p:sp>
      <p:grpSp>
        <p:nvGrpSpPr>
          <p:cNvPr id="270" name="Google Shape;270;p43"/>
          <p:cNvGrpSpPr/>
          <p:nvPr/>
        </p:nvGrpSpPr>
        <p:grpSpPr>
          <a:xfrm>
            <a:off x="7125539" y="1748102"/>
            <a:ext cx="151240" cy="125376"/>
            <a:chOff x="4992030" y="4361203"/>
            <a:chExt cx="88672" cy="72072"/>
          </a:xfrm>
        </p:grpSpPr>
        <p:sp>
          <p:nvSpPr>
            <p:cNvPr id="271" name="Google Shape;271;p43"/>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3"/>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3"/>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3"/>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6" name="Google Shape;276;p43"/>
          <p:cNvPicPr preferRelativeResize="0"/>
          <p:nvPr/>
        </p:nvPicPr>
        <p:blipFill>
          <a:blip r:embed="rId3">
            <a:alphaModFix/>
          </a:blip>
          <a:stretch>
            <a:fillRect/>
          </a:stretch>
        </p:blipFill>
        <p:spPr>
          <a:xfrm>
            <a:off x="2906546" y="0"/>
            <a:ext cx="6237455" cy="516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80" name="Shape 280"/>
        <p:cNvGrpSpPr/>
        <p:nvPr/>
      </p:nvGrpSpPr>
      <p:grpSpPr>
        <a:xfrm>
          <a:off x="0" y="0"/>
          <a:ext cx="0" cy="0"/>
          <a:chOff x="0" y="0"/>
          <a:chExt cx="0" cy="0"/>
        </a:xfrm>
      </p:grpSpPr>
      <p:sp>
        <p:nvSpPr>
          <p:cNvPr id="281" name="Google Shape;281;p44"/>
          <p:cNvSpPr txBox="1"/>
          <p:nvPr>
            <p:ph type="title"/>
          </p:nvPr>
        </p:nvSpPr>
        <p:spPr>
          <a:xfrm>
            <a:off x="-42000" y="64025"/>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282" name="Google Shape;282;p44"/>
          <p:cNvGrpSpPr/>
          <p:nvPr/>
        </p:nvGrpSpPr>
        <p:grpSpPr>
          <a:xfrm>
            <a:off x="7125539" y="1748102"/>
            <a:ext cx="151240" cy="125376"/>
            <a:chOff x="4992030" y="4361203"/>
            <a:chExt cx="88672" cy="72072"/>
          </a:xfrm>
        </p:grpSpPr>
        <p:sp>
          <p:nvSpPr>
            <p:cNvPr id="283" name="Google Shape;283;p44"/>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4"/>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4"/>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4"/>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4"/>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8" name="Google Shape;288;p44"/>
          <p:cNvPicPr preferRelativeResize="0"/>
          <p:nvPr/>
        </p:nvPicPr>
        <p:blipFill>
          <a:blip r:embed="rId3">
            <a:alphaModFix/>
          </a:blip>
          <a:stretch>
            <a:fillRect/>
          </a:stretch>
        </p:blipFill>
        <p:spPr>
          <a:xfrm>
            <a:off x="3652800" y="0"/>
            <a:ext cx="54899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92" name="Shape 292"/>
        <p:cNvGrpSpPr/>
        <p:nvPr/>
      </p:nvGrpSpPr>
      <p:grpSpPr>
        <a:xfrm>
          <a:off x="0" y="0"/>
          <a:ext cx="0" cy="0"/>
          <a:chOff x="0" y="0"/>
          <a:chExt cx="0" cy="0"/>
        </a:xfrm>
      </p:grpSpPr>
      <p:sp>
        <p:nvSpPr>
          <p:cNvPr id="293" name="Google Shape;293;p45"/>
          <p:cNvSpPr txBox="1"/>
          <p:nvPr>
            <p:ph type="title"/>
          </p:nvPr>
        </p:nvSpPr>
        <p:spPr>
          <a:xfrm>
            <a:off x="0" y="0"/>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294" name="Google Shape;294;p45"/>
          <p:cNvGrpSpPr/>
          <p:nvPr/>
        </p:nvGrpSpPr>
        <p:grpSpPr>
          <a:xfrm>
            <a:off x="7125539" y="1748102"/>
            <a:ext cx="151240" cy="125376"/>
            <a:chOff x="4992030" y="4361203"/>
            <a:chExt cx="88672" cy="72072"/>
          </a:xfrm>
        </p:grpSpPr>
        <p:sp>
          <p:nvSpPr>
            <p:cNvPr id="295" name="Google Shape;295;p45"/>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5"/>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5"/>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5"/>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 name="Google Shape;300;p45"/>
          <p:cNvPicPr preferRelativeResize="0"/>
          <p:nvPr/>
        </p:nvPicPr>
        <p:blipFill>
          <a:blip r:embed="rId3">
            <a:alphaModFix/>
          </a:blip>
          <a:stretch>
            <a:fillRect/>
          </a:stretch>
        </p:blipFill>
        <p:spPr>
          <a:xfrm>
            <a:off x="3515600" y="0"/>
            <a:ext cx="5628401"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04" name="Shape 304"/>
        <p:cNvGrpSpPr/>
        <p:nvPr/>
      </p:nvGrpSpPr>
      <p:grpSpPr>
        <a:xfrm>
          <a:off x="0" y="0"/>
          <a:ext cx="0" cy="0"/>
          <a:chOff x="0" y="0"/>
          <a:chExt cx="0" cy="0"/>
        </a:xfrm>
      </p:grpSpPr>
      <p:sp>
        <p:nvSpPr>
          <p:cNvPr id="305" name="Google Shape;305;p46"/>
          <p:cNvSpPr txBox="1"/>
          <p:nvPr>
            <p:ph type="title"/>
          </p:nvPr>
        </p:nvSpPr>
        <p:spPr>
          <a:xfrm>
            <a:off x="262800" y="216425"/>
            <a:ext cx="284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06" name="Google Shape;306;p46"/>
          <p:cNvGrpSpPr/>
          <p:nvPr/>
        </p:nvGrpSpPr>
        <p:grpSpPr>
          <a:xfrm>
            <a:off x="7125539" y="1748102"/>
            <a:ext cx="151240" cy="125376"/>
            <a:chOff x="4992030" y="4361203"/>
            <a:chExt cx="88672" cy="72072"/>
          </a:xfrm>
        </p:grpSpPr>
        <p:sp>
          <p:nvSpPr>
            <p:cNvPr id="307" name="Google Shape;307;p46"/>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6"/>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6"/>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6"/>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6"/>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2" name="Google Shape;312;p46"/>
          <p:cNvPicPr preferRelativeResize="0"/>
          <p:nvPr/>
        </p:nvPicPr>
        <p:blipFill>
          <a:blip r:embed="rId3">
            <a:alphaModFix/>
          </a:blip>
          <a:stretch>
            <a:fillRect/>
          </a:stretch>
        </p:blipFill>
        <p:spPr>
          <a:xfrm>
            <a:off x="3283800" y="0"/>
            <a:ext cx="58602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16" name="Shape 316"/>
        <p:cNvGrpSpPr/>
        <p:nvPr/>
      </p:nvGrpSpPr>
      <p:grpSpPr>
        <a:xfrm>
          <a:off x="0" y="0"/>
          <a:ext cx="0" cy="0"/>
          <a:chOff x="0" y="0"/>
          <a:chExt cx="0" cy="0"/>
        </a:xfrm>
      </p:grpSpPr>
      <p:sp>
        <p:nvSpPr>
          <p:cNvPr id="317" name="Google Shape;317;p47"/>
          <p:cNvSpPr txBox="1"/>
          <p:nvPr>
            <p:ph type="title"/>
          </p:nvPr>
        </p:nvSpPr>
        <p:spPr>
          <a:xfrm>
            <a:off x="0" y="0"/>
            <a:ext cx="339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Séquence</a:t>
            </a:r>
            <a:endParaRPr>
              <a:solidFill>
                <a:schemeClr val="lt1"/>
              </a:solidFill>
            </a:endParaRPr>
          </a:p>
        </p:txBody>
      </p:sp>
      <p:grpSp>
        <p:nvGrpSpPr>
          <p:cNvPr id="318" name="Google Shape;318;p47"/>
          <p:cNvGrpSpPr/>
          <p:nvPr/>
        </p:nvGrpSpPr>
        <p:grpSpPr>
          <a:xfrm>
            <a:off x="7125539" y="1748102"/>
            <a:ext cx="151240" cy="125376"/>
            <a:chOff x="4992030" y="4361203"/>
            <a:chExt cx="88672" cy="72072"/>
          </a:xfrm>
        </p:grpSpPr>
        <p:sp>
          <p:nvSpPr>
            <p:cNvPr id="319" name="Google Shape;319;p47"/>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7"/>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7"/>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7"/>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4" name="Google Shape;324;p47"/>
          <p:cNvPicPr preferRelativeResize="0"/>
          <p:nvPr/>
        </p:nvPicPr>
        <p:blipFill>
          <a:blip r:embed="rId3">
            <a:alphaModFix/>
          </a:blip>
          <a:stretch>
            <a:fillRect/>
          </a:stretch>
        </p:blipFill>
        <p:spPr>
          <a:xfrm>
            <a:off x="3637325" y="0"/>
            <a:ext cx="550667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8"/>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330" name="Google Shape;330;p48"/>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8"/>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 name="Google Shape;332;p48"/>
          <p:cNvSpPr txBox="1"/>
          <p:nvPr>
            <p:ph type="title"/>
          </p:nvPr>
        </p:nvSpPr>
        <p:spPr>
          <a:xfrm>
            <a:off x="1240175" y="3809550"/>
            <a:ext cx="24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Outils </a:t>
            </a:r>
            <a:endParaRPr/>
          </a:p>
        </p:txBody>
      </p:sp>
      <p:sp>
        <p:nvSpPr>
          <p:cNvPr id="333" name="Google Shape;333;p48"/>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37" name="Shape 337"/>
        <p:cNvGrpSpPr/>
        <p:nvPr/>
      </p:nvGrpSpPr>
      <p:grpSpPr>
        <a:xfrm>
          <a:off x="0" y="0"/>
          <a:ext cx="0" cy="0"/>
          <a:chOff x="0" y="0"/>
          <a:chExt cx="0" cy="0"/>
        </a:xfrm>
      </p:grpSpPr>
      <p:sp>
        <p:nvSpPr>
          <p:cNvPr id="338" name="Google Shape;338;p49"/>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pic>
        <p:nvPicPr>
          <p:cNvPr id="339" name="Google Shape;339;p49"/>
          <p:cNvPicPr preferRelativeResize="0"/>
          <p:nvPr/>
        </p:nvPicPr>
        <p:blipFill>
          <a:blip r:embed="rId3">
            <a:alphaModFix/>
          </a:blip>
          <a:stretch>
            <a:fillRect/>
          </a:stretch>
        </p:blipFill>
        <p:spPr>
          <a:xfrm>
            <a:off x="312550" y="2433150"/>
            <a:ext cx="1130825" cy="1130825"/>
          </a:xfrm>
          <a:prstGeom prst="rect">
            <a:avLst/>
          </a:prstGeom>
          <a:noFill/>
          <a:ln>
            <a:noFill/>
          </a:ln>
        </p:spPr>
      </p:pic>
      <p:pic>
        <p:nvPicPr>
          <p:cNvPr id="340" name="Google Shape;340;p49"/>
          <p:cNvPicPr preferRelativeResize="0"/>
          <p:nvPr/>
        </p:nvPicPr>
        <p:blipFill rotWithShape="1">
          <a:blip r:embed="rId4">
            <a:alphaModFix/>
          </a:blip>
          <a:srcRect b="0" l="0" r="0" t="0"/>
          <a:stretch/>
        </p:blipFill>
        <p:spPr>
          <a:xfrm>
            <a:off x="1584700" y="2454775"/>
            <a:ext cx="1130826" cy="1130826"/>
          </a:xfrm>
          <a:prstGeom prst="rect">
            <a:avLst/>
          </a:prstGeom>
          <a:noFill/>
          <a:ln>
            <a:noFill/>
          </a:ln>
        </p:spPr>
      </p:pic>
      <p:sp>
        <p:nvSpPr>
          <p:cNvPr id="341" name="Google Shape;341;p49"/>
          <p:cNvSpPr txBox="1"/>
          <p:nvPr/>
        </p:nvSpPr>
        <p:spPr>
          <a:xfrm>
            <a:off x="447350" y="3784725"/>
            <a:ext cx="123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Trello</a:t>
            </a:r>
            <a:endParaRPr b="1" sz="2000">
              <a:solidFill>
                <a:schemeClr val="dk1"/>
              </a:solidFill>
              <a:latin typeface="Mulish"/>
              <a:ea typeface="Mulish"/>
              <a:cs typeface="Mulish"/>
              <a:sym typeface="Mulish"/>
            </a:endParaRPr>
          </a:p>
        </p:txBody>
      </p:sp>
      <p:sp>
        <p:nvSpPr>
          <p:cNvPr id="342" name="Google Shape;342;p49"/>
          <p:cNvSpPr txBox="1"/>
          <p:nvPr/>
        </p:nvSpPr>
        <p:spPr>
          <a:xfrm>
            <a:off x="1813300" y="3784725"/>
            <a:ext cx="123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Figma</a:t>
            </a:r>
            <a:endParaRPr b="1" sz="2000">
              <a:solidFill>
                <a:schemeClr val="dk1"/>
              </a:solidFill>
              <a:latin typeface="Mulish"/>
              <a:ea typeface="Mulish"/>
              <a:cs typeface="Mulish"/>
              <a:sym typeface="Mulish"/>
            </a:endParaRPr>
          </a:p>
        </p:txBody>
      </p:sp>
      <p:pic>
        <p:nvPicPr>
          <p:cNvPr id="343" name="Google Shape;343;p49"/>
          <p:cNvPicPr preferRelativeResize="0"/>
          <p:nvPr/>
        </p:nvPicPr>
        <p:blipFill rotWithShape="1">
          <a:blip r:embed="rId5">
            <a:alphaModFix/>
          </a:blip>
          <a:srcRect b="0" l="21875" r="21875" t="0"/>
          <a:stretch/>
        </p:blipFill>
        <p:spPr>
          <a:xfrm>
            <a:off x="2914650" y="2467953"/>
            <a:ext cx="1230899" cy="1088171"/>
          </a:xfrm>
          <a:prstGeom prst="rect">
            <a:avLst/>
          </a:prstGeom>
          <a:noFill/>
          <a:ln>
            <a:noFill/>
          </a:ln>
        </p:spPr>
      </p:pic>
      <p:sp>
        <p:nvSpPr>
          <p:cNvPr id="344" name="Google Shape;344;p49"/>
          <p:cNvSpPr txBox="1"/>
          <p:nvPr/>
        </p:nvSpPr>
        <p:spPr>
          <a:xfrm>
            <a:off x="3262438" y="3708525"/>
            <a:ext cx="123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Github</a:t>
            </a:r>
            <a:endParaRPr b="1" sz="2000">
              <a:solidFill>
                <a:schemeClr val="dk1"/>
              </a:solidFill>
              <a:latin typeface="Mulish"/>
              <a:ea typeface="Mulish"/>
              <a:cs typeface="Mulish"/>
              <a:sym typeface="Mulish"/>
            </a:endParaRPr>
          </a:p>
        </p:txBody>
      </p:sp>
      <p:pic>
        <p:nvPicPr>
          <p:cNvPr id="345" name="Google Shape;345;p49"/>
          <p:cNvPicPr preferRelativeResize="0"/>
          <p:nvPr/>
        </p:nvPicPr>
        <p:blipFill rotWithShape="1">
          <a:blip r:embed="rId6">
            <a:alphaModFix/>
          </a:blip>
          <a:srcRect b="0" l="27644" r="-6070" t="0"/>
          <a:stretch/>
        </p:blipFill>
        <p:spPr>
          <a:xfrm>
            <a:off x="4319975" y="2430092"/>
            <a:ext cx="1508275" cy="1333408"/>
          </a:xfrm>
          <a:prstGeom prst="rect">
            <a:avLst/>
          </a:prstGeom>
          <a:noFill/>
          <a:ln>
            <a:noFill/>
          </a:ln>
        </p:spPr>
      </p:pic>
      <p:sp>
        <p:nvSpPr>
          <p:cNvPr id="346" name="Google Shape;346;p49"/>
          <p:cNvSpPr txBox="1"/>
          <p:nvPr/>
        </p:nvSpPr>
        <p:spPr>
          <a:xfrm>
            <a:off x="4450638" y="3763500"/>
            <a:ext cx="123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Vs Code</a:t>
            </a:r>
            <a:endParaRPr b="1" sz="2000">
              <a:solidFill>
                <a:schemeClr val="dk1"/>
              </a:solidFill>
              <a:latin typeface="Mulish"/>
              <a:ea typeface="Mulish"/>
              <a:cs typeface="Mulish"/>
              <a:sym typeface="Mulish"/>
            </a:endParaRPr>
          </a:p>
        </p:txBody>
      </p:sp>
      <p:pic>
        <p:nvPicPr>
          <p:cNvPr id="347" name="Google Shape;347;p49"/>
          <p:cNvPicPr preferRelativeResize="0"/>
          <p:nvPr/>
        </p:nvPicPr>
        <p:blipFill>
          <a:blip r:embed="rId7">
            <a:alphaModFix/>
          </a:blip>
          <a:stretch>
            <a:fillRect/>
          </a:stretch>
        </p:blipFill>
        <p:spPr>
          <a:xfrm>
            <a:off x="5867450" y="2502375"/>
            <a:ext cx="1230900" cy="1230900"/>
          </a:xfrm>
          <a:prstGeom prst="rect">
            <a:avLst/>
          </a:prstGeom>
          <a:noFill/>
          <a:ln>
            <a:noFill/>
          </a:ln>
        </p:spPr>
      </p:pic>
      <p:sp>
        <p:nvSpPr>
          <p:cNvPr id="348" name="Google Shape;348;p49"/>
          <p:cNvSpPr txBox="1"/>
          <p:nvPr/>
        </p:nvSpPr>
        <p:spPr>
          <a:xfrm>
            <a:off x="5867452" y="3784725"/>
            <a:ext cx="150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Swagger</a:t>
            </a:r>
            <a:endParaRPr b="1" sz="2000">
              <a:solidFill>
                <a:schemeClr val="dk1"/>
              </a:solidFill>
              <a:latin typeface="Mulish"/>
              <a:ea typeface="Mulish"/>
              <a:cs typeface="Mulish"/>
              <a:sym typeface="Mulish"/>
            </a:endParaRPr>
          </a:p>
        </p:txBody>
      </p:sp>
      <p:pic>
        <p:nvPicPr>
          <p:cNvPr id="349" name="Google Shape;349;p49"/>
          <p:cNvPicPr preferRelativeResize="0"/>
          <p:nvPr/>
        </p:nvPicPr>
        <p:blipFill>
          <a:blip r:embed="rId8">
            <a:alphaModFix/>
          </a:blip>
          <a:stretch>
            <a:fillRect/>
          </a:stretch>
        </p:blipFill>
        <p:spPr>
          <a:xfrm>
            <a:off x="7375850" y="2369726"/>
            <a:ext cx="1385525" cy="1427350"/>
          </a:xfrm>
          <a:prstGeom prst="rect">
            <a:avLst/>
          </a:prstGeom>
          <a:noFill/>
          <a:ln>
            <a:noFill/>
          </a:ln>
        </p:spPr>
      </p:pic>
      <p:sp>
        <p:nvSpPr>
          <p:cNvPr id="350" name="Google Shape;350;p49"/>
          <p:cNvSpPr txBox="1"/>
          <p:nvPr/>
        </p:nvSpPr>
        <p:spPr>
          <a:xfrm>
            <a:off x="7375852" y="3797075"/>
            <a:ext cx="150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ulish"/>
                <a:ea typeface="Mulish"/>
                <a:cs typeface="Mulish"/>
                <a:sym typeface="Mulish"/>
              </a:rPr>
              <a:t>Postman</a:t>
            </a:r>
            <a:endParaRPr b="1" sz="2000">
              <a:solidFill>
                <a:schemeClr val="dk1"/>
              </a:solidFill>
              <a:latin typeface="Mulish"/>
              <a:ea typeface="Mulish"/>
              <a:cs typeface="Mulish"/>
              <a:sym typeface="Mulish"/>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54" name="Shape 354"/>
        <p:cNvGrpSpPr/>
        <p:nvPr/>
      </p:nvGrpSpPr>
      <p:grpSpPr>
        <a:xfrm>
          <a:off x="0" y="0"/>
          <a:ext cx="0" cy="0"/>
          <a:chOff x="0" y="0"/>
          <a:chExt cx="0" cy="0"/>
        </a:xfrm>
      </p:grpSpPr>
      <p:sp>
        <p:nvSpPr>
          <p:cNvPr id="355" name="Google Shape;355;p50"/>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sp>
        <p:nvSpPr>
          <p:cNvPr id="356" name="Google Shape;356;p50"/>
          <p:cNvSpPr txBox="1"/>
          <p:nvPr/>
        </p:nvSpPr>
        <p:spPr>
          <a:xfrm>
            <a:off x="322050" y="2193175"/>
            <a:ext cx="8499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Spring Boot v3.1.5 avec VS Code ont été utilisés  pour le développement backend, Postman pour les tests d'API, et Swagger pour la documentation.</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Le Modèle MVC a été adopté, les modèles définissent les entités de la base de données, les services gèrent la logique métier et les contrôleurs traitent les requêtes HTTP.</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Hibernate ORM avec Spring Data JPA a son tour nous a permis de communiquer avec la base de données relationnelle MySQL  en SQL.</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La sécurité est gérée par Spring Security, incluant l'authentification des utilisateurs et la protection des données sensibles.</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Spring Boot a été choisi pour sa facilité de configuration et son efficacité .</a:t>
            </a:r>
            <a:endParaRPr>
              <a:solidFill>
                <a:schemeClr val="lt1"/>
              </a:solidFill>
              <a:latin typeface="Mulish Medium"/>
              <a:ea typeface="Mulish Medium"/>
              <a:cs typeface="Mulish Medium"/>
              <a:sym typeface="Mulish Medium"/>
            </a:endParaRPr>
          </a:p>
        </p:txBody>
      </p:sp>
      <p:sp>
        <p:nvSpPr>
          <p:cNvPr id="357" name="Google Shape;357;p50"/>
          <p:cNvSpPr txBox="1"/>
          <p:nvPr/>
        </p:nvSpPr>
        <p:spPr>
          <a:xfrm>
            <a:off x="396900" y="1735725"/>
            <a:ext cx="387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Mulish"/>
                <a:ea typeface="Mulish"/>
                <a:cs typeface="Mulish"/>
                <a:sym typeface="Mulish"/>
              </a:rPr>
              <a:t>Backend :</a:t>
            </a:r>
            <a:endParaRPr b="1" sz="2200">
              <a:solidFill>
                <a:schemeClr val="dk1"/>
              </a:solidFill>
              <a:latin typeface="Mulish"/>
              <a:ea typeface="Mulish"/>
              <a:cs typeface="Mulish"/>
              <a:sym typeface="Mulish"/>
            </a:endParaRPr>
          </a:p>
        </p:txBody>
      </p:sp>
      <p:pic>
        <p:nvPicPr>
          <p:cNvPr id="358" name="Google Shape;358;p50"/>
          <p:cNvPicPr preferRelativeResize="0"/>
          <p:nvPr/>
        </p:nvPicPr>
        <p:blipFill>
          <a:blip r:embed="rId3">
            <a:alphaModFix/>
          </a:blip>
          <a:stretch>
            <a:fillRect/>
          </a:stretch>
        </p:blipFill>
        <p:spPr>
          <a:xfrm>
            <a:off x="7259450" y="730350"/>
            <a:ext cx="1324075" cy="1324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62" name="Shape 362"/>
        <p:cNvGrpSpPr/>
        <p:nvPr/>
      </p:nvGrpSpPr>
      <p:grpSpPr>
        <a:xfrm>
          <a:off x="0" y="0"/>
          <a:ext cx="0" cy="0"/>
          <a:chOff x="0" y="0"/>
          <a:chExt cx="0" cy="0"/>
        </a:xfrm>
      </p:grpSpPr>
      <p:sp>
        <p:nvSpPr>
          <p:cNvPr id="363" name="Google Shape;363;p51"/>
          <p:cNvSpPr txBox="1"/>
          <p:nvPr>
            <p:ph type="title"/>
          </p:nvPr>
        </p:nvSpPr>
        <p:spPr>
          <a:xfrm>
            <a:off x="473100" y="139926"/>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Outils utilisés dans le cadre du projet</a:t>
            </a:r>
            <a:endParaRPr/>
          </a:p>
        </p:txBody>
      </p:sp>
      <p:sp>
        <p:nvSpPr>
          <p:cNvPr id="364" name="Google Shape;364;p51"/>
          <p:cNvSpPr txBox="1"/>
          <p:nvPr/>
        </p:nvSpPr>
        <p:spPr>
          <a:xfrm>
            <a:off x="322050" y="2193175"/>
            <a:ext cx="8499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ulish"/>
                <a:ea typeface="Mulish"/>
                <a:cs typeface="Mulish"/>
                <a:sym typeface="Mulish"/>
              </a:rPr>
              <a:t>Framework utilisé :</a:t>
            </a:r>
            <a:r>
              <a:rPr lang="en">
                <a:solidFill>
                  <a:schemeClr val="lt1"/>
                </a:solidFill>
                <a:latin typeface="Mulish Medium"/>
                <a:ea typeface="Mulish Medium"/>
                <a:cs typeface="Mulish Medium"/>
                <a:sym typeface="Mulish Medium"/>
              </a:rPr>
              <a:t> Ionic de version </a:t>
            </a:r>
            <a:r>
              <a:rPr lang="en">
                <a:solidFill>
                  <a:schemeClr val="lt1"/>
                </a:solidFill>
                <a:latin typeface="Mulish Medium"/>
                <a:ea typeface="Mulish Medium"/>
                <a:cs typeface="Mulish Medium"/>
                <a:sym typeface="Mulish Medium"/>
              </a:rPr>
              <a:t>7.1.5, </a:t>
            </a:r>
            <a:r>
              <a:rPr lang="en">
                <a:solidFill>
                  <a:schemeClr val="lt1"/>
                </a:solidFill>
                <a:latin typeface="Mulish Medium"/>
                <a:ea typeface="Mulish Medium"/>
                <a:cs typeface="Mulish Medium"/>
                <a:sym typeface="Mulish Medium"/>
              </a:rPr>
              <a:t>est un framework d'application mobile open-source permettant de créer des applications multiplateformes (iOS, Android, Web) en utilisant des technologies web telles que HTML, CSS et JavaScript, tout en se basant sur Angular.</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rPr b="1" lang="en">
                <a:solidFill>
                  <a:schemeClr val="lt1"/>
                </a:solidFill>
                <a:latin typeface="Mulish"/>
                <a:ea typeface="Mulish"/>
                <a:cs typeface="Mulish"/>
                <a:sym typeface="Mulish"/>
              </a:rPr>
              <a:t>IDE utilisé :</a:t>
            </a:r>
            <a:r>
              <a:rPr lang="en">
                <a:solidFill>
                  <a:schemeClr val="lt1"/>
                </a:solidFill>
                <a:latin typeface="Mulish Medium"/>
                <a:ea typeface="Mulish Medium"/>
                <a:cs typeface="Mulish Medium"/>
                <a:sym typeface="Mulish Medium"/>
              </a:rPr>
              <a:t> VS Code (Visual Studio Code) de version 1.84.2 , est un éditeur de code léger, extensible et très populaire développé par Microsoft. Il offre de nombreuses fonctionnalités pour le développement frontend.</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lt1"/>
              </a:solidFill>
              <a:latin typeface="Mulish Medium"/>
              <a:ea typeface="Mulish Medium"/>
              <a:cs typeface="Mulish Medium"/>
              <a:sym typeface="Mulish Medium"/>
            </a:endParaRPr>
          </a:p>
        </p:txBody>
      </p:sp>
      <p:sp>
        <p:nvSpPr>
          <p:cNvPr id="365" name="Google Shape;365;p51"/>
          <p:cNvSpPr txBox="1"/>
          <p:nvPr/>
        </p:nvSpPr>
        <p:spPr>
          <a:xfrm>
            <a:off x="396900" y="1735725"/>
            <a:ext cx="3871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Mulish"/>
                <a:ea typeface="Mulish"/>
                <a:cs typeface="Mulish"/>
                <a:sym typeface="Mulish"/>
              </a:rPr>
              <a:t>Frontend </a:t>
            </a:r>
            <a:r>
              <a:rPr b="1" lang="en" sz="2200">
                <a:solidFill>
                  <a:schemeClr val="dk1"/>
                </a:solidFill>
                <a:latin typeface="Mulish"/>
                <a:ea typeface="Mulish"/>
                <a:cs typeface="Mulish"/>
                <a:sym typeface="Mulish"/>
              </a:rPr>
              <a:t>:</a:t>
            </a:r>
            <a:endParaRPr b="1" sz="2200">
              <a:solidFill>
                <a:schemeClr val="dk1"/>
              </a:solidFill>
              <a:latin typeface="Mulish"/>
              <a:ea typeface="Mulish"/>
              <a:cs typeface="Mulish"/>
              <a:sym typeface="Mulish"/>
            </a:endParaRPr>
          </a:p>
        </p:txBody>
      </p:sp>
      <p:pic>
        <p:nvPicPr>
          <p:cNvPr id="366" name="Google Shape;366;p51"/>
          <p:cNvPicPr preferRelativeResize="0"/>
          <p:nvPr/>
        </p:nvPicPr>
        <p:blipFill rotWithShape="1">
          <a:blip r:embed="rId3">
            <a:alphaModFix/>
          </a:blip>
          <a:srcRect b="0" l="6247" r="6256" t="0"/>
          <a:stretch/>
        </p:blipFill>
        <p:spPr>
          <a:xfrm>
            <a:off x="7054950" y="730350"/>
            <a:ext cx="1528575" cy="152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4"/>
          <p:cNvSpPr/>
          <p:nvPr/>
        </p:nvSpPr>
        <p:spPr>
          <a:xfrm>
            <a:off x="1769700" y="115950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83" name="Google Shape;183;p34"/>
          <p:cNvSpPr/>
          <p:nvPr/>
        </p:nvSpPr>
        <p:spPr>
          <a:xfrm>
            <a:off x="6688250" y="291210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p:nvPr/>
        </p:nvSpPr>
        <p:spPr>
          <a:xfrm>
            <a:off x="3195525" y="2670350"/>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txBox="1"/>
          <p:nvPr>
            <p:ph type="title"/>
          </p:nvPr>
        </p:nvSpPr>
        <p:spPr>
          <a:xfrm>
            <a:off x="720000" y="140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Sommaire :</a:t>
            </a:r>
            <a:endParaRPr>
              <a:solidFill>
                <a:schemeClr val="lt1"/>
              </a:solidFill>
            </a:endParaRPr>
          </a:p>
        </p:txBody>
      </p:sp>
      <p:sp>
        <p:nvSpPr>
          <p:cNvPr id="186" name="Google Shape;186;p34"/>
          <p:cNvSpPr txBox="1"/>
          <p:nvPr>
            <p:ph idx="6" type="title"/>
          </p:nvPr>
        </p:nvSpPr>
        <p:spPr>
          <a:xfrm>
            <a:off x="1810188" y="13447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7" name="Google Shape;187;p34"/>
          <p:cNvSpPr txBox="1"/>
          <p:nvPr>
            <p:ph idx="7" type="title"/>
          </p:nvPr>
        </p:nvSpPr>
        <p:spPr>
          <a:xfrm>
            <a:off x="3236013" y="28543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8" name="Google Shape;188;p34"/>
          <p:cNvSpPr txBox="1"/>
          <p:nvPr>
            <p:ph idx="13" type="title"/>
          </p:nvPr>
        </p:nvSpPr>
        <p:spPr>
          <a:xfrm>
            <a:off x="6728750" y="30973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9" name="Google Shape;189;p34"/>
          <p:cNvSpPr txBox="1"/>
          <p:nvPr>
            <p:ph idx="14" type="subTitle"/>
          </p:nvPr>
        </p:nvSpPr>
        <p:spPr>
          <a:xfrm>
            <a:off x="1024788" y="220897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Introduction</a:t>
            </a:r>
            <a:endParaRPr>
              <a:solidFill>
                <a:schemeClr val="lt1"/>
              </a:solidFill>
            </a:endParaRPr>
          </a:p>
        </p:txBody>
      </p:sp>
      <p:sp>
        <p:nvSpPr>
          <p:cNvPr id="190" name="Google Shape;190;p34"/>
          <p:cNvSpPr txBox="1"/>
          <p:nvPr>
            <p:ph idx="17" type="subTitle"/>
          </p:nvPr>
        </p:nvSpPr>
        <p:spPr>
          <a:xfrm>
            <a:off x="2384588" y="371852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Outils</a:t>
            </a:r>
            <a:endParaRPr>
              <a:solidFill>
                <a:schemeClr val="lt1"/>
              </a:solidFill>
            </a:endParaRPr>
          </a:p>
        </p:txBody>
      </p:sp>
      <p:sp>
        <p:nvSpPr>
          <p:cNvPr id="191" name="Google Shape;191;p34"/>
          <p:cNvSpPr/>
          <p:nvPr/>
        </p:nvSpPr>
        <p:spPr>
          <a:xfrm>
            <a:off x="4883350" y="1216825"/>
            <a:ext cx="815700" cy="8157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92" name="Google Shape;192;p34"/>
          <p:cNvSpPr txBox="1"/>
          <p:nvPr>
            <p:ph idx="6" type="title"/>
          </p:nvPr>
        </p:nvSpPr>
        <p:spPr>
          <a:xfrm>
            <a:off x="4923838" y="14021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3" name="Google Shape;193;p34"/>
          <p:cNvSpPr txBox="1"/>
          <p:nvPr>
            <p:ph idx="14" type="subTitle"/>
          </p:nvPr>
        </p:nvSpPr>
        <p:spPr>
          <a:xfrm>
            <a:off x="4204088" y="2186513"/>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Analyse </a:t>
            </a:r>
            <a:endParaRPr>
              <a:solidFill>
                <a:schemeClr val="lt1"/>
              </a:solidFill>
            </a:endParaRPr>
          </a:p>
        </p:txBody>
      </p:sp>
      <p:sp>
        <p:nvSpPr>
          <p:cNvPr id="194" name="Google Shape;194;p34"/>
          <p:cNvSpPr txBox="1"/>
          <p:nvPr>
            <p:ph idx="17" type="subTitle"/>
          </p:nvPr>
        </p:nvSpPr>
        <p:spPr>
          <a:xfrm>
            <a:off x="6042288" y="39180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Maquette</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2"/>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372" name="Google Shape;372;p52"/>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2"/>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52"/>
          <p:cNvSpPr txBox="1"/>
          <p:nvPr>
            <p:ph type="title"/>
          </p:nvPr>
        </p:nvSpPr>
        <p:spPr>
          <a:xfrm>
            <a:off x="1240175" y="3809550"/>
            <a:ext cx="3627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Maquette</a:t>
            </a:r>
            <a:endParaRPr/>
          </a:p>
        </p:txBody>
      </p:sp>
      <p:sp>
        <p:nvSpPr>
          <p:cNvPr id="375" name="Google Shape;375;p52"/>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79" name="Shape 379"/>
        <p:cNvGrpSpPr/>
        <p:nvPr/>
      </p:nvGrpSpPr>
      <p:grpSpPr>
        <a:xfrm>
          <a:off x="0" y="0"/>
          <a:ext cx="0" cy="0"/>
          <a:chOff x="0" y="0"/>
          <a:chExt cx="0" cy="0"/>
        </a:xfrm>
      </p:grpSpPr>
      <p:sp>
        <p:nvSpPr>
          <p:cNvPr id="380" name="Google Shape;380;p53"/>
          <p:cNvSpPr txBox="1"/>
          <p:nvPr>
            <p:ph type="title"/>
          </p:nvPr>
        </p:nvSpPr>
        <p:spPr>
          <a:xfrm>
            <a:off x="0" y="434700"/>
            <a:ext cx="588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d’authentification :</a:t>
            </a:r>
            <a:endParaRPr/>
          </a:p>
        </p:txBody>
      </p:sp>
      <p:pic>
        <p:nvPicPr>
          <p:cNvPr id="381" name="Google Shape;381;p53"/>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382" name="Google Shape;382;p53"/>
          <p:cNvSpPr txBox="1"/>
          <p:nvPr/>
        </p:nvSpPr>
        <p:spPr>
          <a:xfrm>
            <a:off x="969425" y="19505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Dans cette interface , l’utilisateur sera demandé à renseigner deux champs à savoir Email ou nom d’utilisateur et son mot de passe , ensuite il cliquera sur le bouton </a:t>
            </a:r>
            <a:r>
              <a:rPr b="1" lang="en">
                <a:solidFill>
                  <a:schemeClr val="lt1"/>
                </a:solidFill>
                <a:latin typeface="Mulish"/>
                <a:ea typeface="Mulish"/>
                <a:cs typeface="Mulish"/>
                <a:sym typeface="Mulish"/>
              </a:rPr>
              <a:t>Se Connecter </a:t>
            </a:r>
            <a:r>
              <a:rPr lang="en">
                <a:solidFill>
                  <a:schemeClr val="lt1"/>
                </a:solidFill>
                <a:latin typeface="Mulish Medium"/>
                <a:ea typeface="Mulish Medium"/>
                <a:cs typeface="Mulish Medium"/>
                <a:sym typeface="Mulish Medium"/>
              </a:rPr>
              <a:t>, si l’authentification est validée , il sera redirigé vers la page d’accueil .</a:t>
            </a:r>
            <a:endParaRPr>
              <a:solidFill>
                <a:schemeClr val="lt1"/>
              </a:solidFill>
              <a:latin typeface="Mulish Medium"/>
              <a:ea typeface="Mulish Medium"/>
              <a:cs typeface="Mulish Medium"/>
              <a:sym typeface="Mulish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86" name="Shape 386"/>
        <p:cNvGrpSpPr/>
        <p:nvPr/>
      </p:nvGrpSpPr>
      <p:grpSpPr>
        <a:xfrm>
          <a:off x="0" y="0"/>
          <a:ext cx="0" cy="0"/>
          <a:chOff x="0" y="0"/>
          <a:chExt cx="0" cy="0"/>
        </a:xfrm>
      </p:grpSpPr>
      <p:sp>
        <p:nvSpPr>
          <p:cNvPr id="387" name="Google Shape;387;p54"/>
          <p:cNvSpPr txBox="1"/>
          <p:nvPr>
            <p:ph type="title"/>
          </p:nvPr>
        </p:nvSpPr>
        <p:spPr>
          <a:xfrm>
            <a:off x="3322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d’inscription :</a:t>
            </a:r>
            <a:endParaRPr/>
          </a:p>
        </p:txBody>
      </p:sp>
      <p:pic>
        <p:nvPicPr>
          <p:cNvPr id="388" name="Google Shape;388;p54"/>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389" name="Google Shape;389;p54"/>
          <p:cNvSpPr txBox="1"/>
          <p:nvPr/>
        </p:nvSpPr>
        <p:spPr>
          <a:xfrm>
            <a:off x="745025" y="1928225"/>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Dans cette interface , l’utilisateur sera demandé à renseigner les champs à savoir Email, nom d’utilisateur ,  mot de passe  et la confirmation de son mot de passe, ensuite il cliquera sur le bouton </a:t>
            </a:r>
            <a:r>
              <a:rPr b="1" lang="en">
                <a:solidFill>
                  <a:schemeClr val="lt1"/>
                </a:solidFill>
                <a:latin typeface="Mulish"/>
                <a:ea typeface="Mulish"/>
                <a:cs typeface="Mulish"/>
                <a:sym typeface="Mulish"/>
              </a:rPr>
              <a:t>S’inscrire </a:t>
            </a:r>
            <a:r>
              <a:rPr lang="en">
                <a:solidFill>
                  <a:schemeClr val="lt1"/>
                </a:solidFill>
                <a:latin typeface="Mulish Medium"/>
                <a:ea typeface="Mulish Medium"/>
                <a:cs typeface="Mulish Medium"/>
                <a:sym typeface="Mulish Medium"/>
              </a:rPr>
              <a:t>, si la connexion  est validée , il sera redirigé vers la page d’accueil .</a:t>
            </a:r>
            <a:endParaRPr>
              <a:solidFill>
                <a:schemeClr val="lt1"/>
              </a:solidFill>
              <a:latin typeface="Mulish Medium"/>
              <a:ea typeface="Mulish Medium"/>
              <a:cs typeface="Mulish Medium"/>
              <a:sym typeface="Mulish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93" name="Shape 393"/>
        <p:cNvGrpSpPr/>
        <p:nvPr/>
      </p:nvGrpSpPr>
      <p:grpSpPr>
        <a:xfrm>
          <a:off x="0" y="0"/>
          <a:ext cx="0" cy="0"/>
          <a:chOff x="0" y="0"/>
          <a:chExt cx="0" cy="0"/>
        </a:xfrm>
      </p:grpSpPr>
      <p:sp>
        <p:nvSpPr>
          <p:cNvPr id="394" name="Google Shape;394;p55"/>
          <p:cNvSpPr txBox="1"/>
          <p:nvPr>
            <p:ph type="title"/>
          </p:nvPr>
        </p:nvSpPr>
        <p:spPr>
          <a:xfrm>
            <a:off x="408425" y="3688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d’accueil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95" name="Google Shape;395;p55"/>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396" name="Google Shape;396;p55"/>
          <p:cNvSpPr txBox="1"/>
          <p:nvPr/>
        </p:nvSpPr>
        <p:spPr>
          <a:xfrm>
            <a:off x="664625" y="19505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Nous avons </a:t>
            </a:r>
            <a:r>
              <a:rPr lang="en">
                <a:solidFill>
                  <a:schemeClr val="lt1"/>
                </a:solidFill>
                <a:latin typeface="Mulish Medium"/>
                <a:ea typeface="Mulish Medium"/>
                <a:cs typeface="Mulish Medium"/>
                <a:sym typeface="Mulish Medium"/>
              </a:rPr>
              <a:t>décidé</a:t>
            </a:r>
            <a:r>
              <a:rPr lang="en">
                <a:solidFill>
                  <a:schemeClr val="lt1"/>
                </a:solidFill>
                <a:latin typeface="Mulish Medium"/>
                <a:ea typeface="Mulish Medium"/>
                <a:cs typeface="Mulish Medium"/>
                <a:sym typeface="Mulish Medium"/>
              </a:rPr>
              <a:t> de faire une page d’accueil assez simple  afin de  rendre l’interface facile à utiliser , le client peut accéder directement à quelques services tels que section des entrées , forum , calendrier , alerte , guide  ainsi son interface de profil .</a:t>
            </a:r>
            <a:endParaRPr>
              <a:solidFill>
                <a:schemeClr val="lt1"/>
              </a:solidFill>
              <a:latin typeface="Mulish Medium"/>
              <a:ea typeface="Mulish Medium"/>
              <a:cs typeface="Mulish Medium"/>
              <a:sym typeface="Mulish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00" name="Shape 400"/>
        <p:cNvGrpSpPr/>
        <p:nvPr/>
      </p:nvGrpSpPr>
      <p:grpSpPr>
        <a:xfrm>
          <a:off x="0" y="0"/>
          <a:ext cx="0" cy="0"/>
          <a:chOff x="0" y="0"/>
          <a:chExt cx="0" cy="0"/>
        </a:xfrm>
      </p:grpSpPr>
      <p:sp>
        <p:nvSpPr>
          <p:cNvPr id="401" name="Google Shape;401;p56"/>
          <p:cNvSpPr txBox="1"/>
          <p:nvPr>
            <p:ph type="title"/>
          </p:nvPr>
        </p:nvSpPr>
        <p:spPr>
          <a:xfrm>
            <a:off x="3322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a:t>
            </a:r>
            <a:r>
              <a:rPr lang="en"/>
              <a:t> des entrées :</a:t>
            </a:r>
            <a:endParaRPr/>
          </a:p>
        </p:txBody>
      </p:sp>
      <p:pic>
        <p:nvPicPr>
          <p:cNvPr id="402" name="Google Shape;402;p56"/>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03" name="Google Shape;403;p56"/>
          <p:cNvSpPr txBox="1"/>
          <p:nvPr/>
        </p:nvSpPr>
        <p:spPr>
          <a:xfrm>
            <a:off x="740825" y="21791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A partir de cette interface , l’utilisateur aura un </a:t>
            </a:r>
            <a:r>
              <a:rPr lang="en">
                <a:solidFill>
                  <a:schemeClr val="lt1"/>
                </a:solidFill>
                <a:latin typeface="Mulish Medium"/>
                <a:ea typeface="Mulish Medium"/>
                <a:cs typeface="Mulish Medium"/>
                <a:sym typeface="Mulish Medium"/>
              </a:rPr>
              <a:t>inaperçu</a:t>
            </a:r>
            <a:r>
              <a:rPr lang="en">
                <a:solidFill>
                  <a:schemeClr val="lt1"/>
                </a:solidFill>
                <a:latin typeface="Mulish Medium"/>
                <a:ea typeface="Mulish Medium"/>
                <a:cs typeface="Mulish Medium"/>
                <a:sym typeface="Mulish Medium"/>
              </a:rPr>
              <a:t> sur ses </a:t>
            </a:r>
            <a:r>
              <a:rPr lang="en">
                <a:solidFill>
                  <a:schemeClr val="lt1"/>
                </a:solidFill>
                <a:latin typeface="Mulish Medium"/>
                <a:ea typeface="Mulish Medium"/>
                <a:cs typeface="Mulish Medium"/>
                <a:sym typeface="Mulish Medium"/>
              </a:rPr>
              <a:t>différentes</a:t>
            </a:r>
            <a:r>
              <a:rPr lang="en">
                <a:solidFill>
                  <a:schemeClr val="lt1"/>
                </a:solidFill>
                <a:latin typeface="Mulish Medium"/>
                <a:ea typeface="Mulish Medium"/>
                <a:cs typeface="Mulish Medium"/>
                <a:sym typeface="Mulish Medium"/>
              </a:rPr>
              <a:t> entrées de poulet, avoir la </a:t>
            </a:r>
            <a:r>
              <a:rPr lang="en">
                <a:solidFill>
                  <a:schemeClr val="lt1"/>
                </a:solidFill>
                <a:latin typeface="Mulish Medium"/>
                <a:ea typeface="Mulish Medium"/>
                <a:cs typeface="Mulish Medium"/>
                <a:sym typeface="Mulish Medium"/>
              </a:rPr>
              <a:t>possibilité</a:t>
            </a:r>
            <a:r>
              <a:rPr lang="en">
                <a:solidFill>
                  <a:schemeClr val="lt1"/>
                </a:solidFill>
                <a:latin typeface="Mulish Medium"/>
                <a:ea typeface="Mulish Medium"/>
                <a:cs typeface="Mulish Medium"/>
                <a:sym typeface="Mulish Medium"/>
              </a:rPr>
              <a:t> d’ajouter une entrée , de la modifier et de la supprimer .</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Cela permettra une gestion efficace de chaque entrée  .</a:t>
            </a:r>
            <a:endParaRPr>
              <a:solidFill>
                <a:schemeClr val="lt1"/>
              </a:solidFill>
              <a:latin typeface="Mulish Medium"/>
              <a:ea typeface="Mulish Medium"/>
              <a:cs typeface="Mulish Medium"/>
              <a:sym typeface="Mulish Medium"/>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07" name="Shape 407"/>
        <p:cNvGrpSpPr/>
        <p:nvPr/>
      </p:nvGrpSpPr>
      <p:grpSpPr>
        <a:xfrm>
          <a:off x="0" y="0"/>
          <a:ext cx="0" cy="0"/>
          <a:chOff x="0" y="0"/>
          <a:chExt cx="0" cy="0"/>
        </a:xfrm>
      </p:grpSpPr>
      <p:sp>
        <p:nvSpPr>
          <p:cNvPr id="408" name="Google Shape;408;p57"/>
          <p:cNvSpPr txBox="1"/>
          <p:nvPr>
            <p:ph type="title"/>
          </p:nvPr>
        </p:nvSpPr>
        <p:spPr>
          <a:xfrm>
            <a:off x="1798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d’ajout d’une entrée :</a:t>
            </a:r>
            <a:endParaRPr/>
          </a:p>
        </p:txBody>
      </p:sp>
      <p:pic>
        <p:nvPicPr>
          <p:cNvPr id="409" name="Google Shape;409;p57"/>
          <p:cNvPicPr preferRelativeResize="0"/>
          <p:nvPr/>
        </p:nvPicPr>
        <p:blipFill rotWithShape="1">
          <a:blip r:embed="rId3">
            <a:alphaModFix/>
          </a:blip>
          <a:srcRect b="0" l="0" r="0" t="0"/>
          <a:stretch/>
        </p:blipFill>
        <p:spPr>
          <a:xfrm>
            <a:off x="5767325" y="152400"/>
            <a:ext cx="2298275" cy="4838701"/>
          </a:xfrm>
          <a:prstGeom prst="rect">
            <a:avLst/>
          </a:prstGeom>
          <a:noFill/>
          <a:ln>
            <a:noFill/>
          </a:ln>
        </p:spPr>
      </p:pic>
      <p:sp>
        <p:nvSpPr>
          <p:cNvPr id="410" name="Google Shape;410;p57"/>
          <p:cNvSpPr txBox="1"/>
          <p:nvPr/>
        </p:nvSpPr>
        <p:spPr>
          <a:xfrm>
            <a:off x="588425" y="2179100"/>
            <a:ext cx="40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A partir de cette interface , il est demandé  à l’utilisateur  de saisir un nom , le nombre de poussin (lot) , la date d’entrée et la date de sortie de l’entrée , ensuite il clique  sur le bouton </a:t>
            </a:r>
            <a:r>
              <a:rPr b="1" lang="en">
                <a:solidFill>
                  <a:schemeClr val="lt1"/>
                </a:solidFill>
                <a:latin typeface="Mulish"/>
                <a:ea typeface="Mulish"/>
                <a:cs typeface="Mulish"/>
                <a:sym typeface="Mulish"/>
              </a:rPr>
              <a:t>ajouter </a:t>
            </a:r>
            <a:r>
              <a:rPr lang="en">
                <a:solidFill>
                  <a:schemeClr val="lt1"/>
                </a:solidFill>
                <a:latin typeface="Mulish Medium"/>
                <a:ea typeface="Mulish Medium"/>
                <a:cs typeface="Mulish Medium"/>
                <a:sym typeface="Mulish Medium"/>
              </a:rPr>
              <a:t>pour valider l’entrée . </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C’est une interface facile et simple à utiliser .</a:t>
            </a:r>
            <a:endParaRPr>
              <a:solidFill>
                <a:schemeClr val="lt1"/>
              </a:solidFill>
              <a:latin typeface="Mulish Medium"/>
              <a:ea typeface="Mulish Medium"/>
              <a:cs typeface="Mulish Medium"/>
              <a:sym typeface="Mulish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14" name="Shape 414"/>
        <p:cNvGrpSpPr/>
        <p:nvPr/>
      </p:nvGrpSpPr>
      <p:grpSpPr>
        <a:xfrm>
          <a:off x="0" y="0"/>
          <a:ext cx="0" cy="0"/>
          <a:chOff x="0" y="0"/>
          <a:chExt cx="0" cy="0"/>
        </a:xfrm>
      </p:grpSpPr>
      <p:sp>
        <p:nvSpPr>
          <p:cNvPr id="415" name="Google Shape;415;p58"/>
          <p:cNvSpPr txBox="1"/>
          <p:nvPr>
            <p:ph type="title"/>
          </p:nvPr>
        </p:nvSpPr>
        <p:spPr>
          <a:xfrm>
            <a:off x="3322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d’une entrée :</a:t>
            </a:r>
            <a:endParaRPr/>
          </a:p>
        </p:txBody>
      </p:sp>
      <p:pic>
        <p:nvPicPr>
          <p:cNvPr id="416" name="Google Shape;416;p58"/>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17" name="Google Shape;417;p58"/>
          <p:cNvSpPr txBox="1"/>
          <p:nvPr/>
        </p:nvSpPr>
        <p:spPr>
          <a:xfrm>
            <a:off x="740825" y="1874300"/>
            <a:ext cx="4048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Cette magnifique interface fait son entrée avec  des services incroyables tels que les détails  en temps réel ,  section bilan pour enregistrer toutes les </a:t>
            </a:r>
            <a:r>
              <a:rPr lang="en">
                <a:solidFill>
                  <a:schemeClr val="lt1"/>
                </a:solidFill>
                <a:latin typeface="Mulish Medium"/>
                <a:ea typeface="Mulish Medium"/>
                <a:cs typeface="Mulish Medium"/>
                <a:sym typeface="Mulish Medium"/>
              </a:rPr>
              <a:t>dépenses</a:t>
            </a:r>
            <a:r>
              <a:rPr lang="en">
                <a:solidFill>
                  <a:schemeClr val="lt1"/>
                </a:solidFill>
                <a:latin typeface="Mulish Medium"/>
                <a:ea typeface="Mulish Medium"/>
                <a:cs typeface="Mulish Medium"/>
                <a:sym typeface="Mulish Medium"/>
              </a:rPr>
              <a:t> liées à l’entrée , une section de gestion  pour gérer l’inventaire et une section rapports pour avoir un  </a:t>
            </a:r>
            <a:r>
              <a:rPr lang="en">
                <a:solidFill>
                  <a:schemeClr val="lt1"/>
                </a:solidFill>
                <a:latin typeface="Mulish Medium"/>
                <a:ea typeface="Mulish Medium"/>
                <a:cs typeface="Mulish Medium"/>
                <a:sym typeface="Mulish Medium"/>
              </a:rPr>
              <a:t>aperçu</a:t>
            </a:r>
            <a:r>
              <a:rPr lang="en">
                <a:solidFill>
                  <a:schemeClr val="lt1"/>
                </a:solidFill>
                <a:latin typeface="Mulish Medium"/>
                <a:ea typeface="Mulish Medium"/>
                <a:cs typeface="Mulish Medium"/>
                <a:sym typeface="Mulish Medium"/>
              </a:rPr>
              <a:t> sur le </a:t>
            </a:r>
            <a:r>
              <a:rPr lang="en">
                <a:solidFill>
                  <a:schemeClr val="lt1"/>
                </a:solidFill>
                <a:latin typeface="Mulish Medium"/>
                <a:ea typeface="Mulish Medium"/>
                <a:cs typeface="Mulish Medium"/>
                <a:sym typeface="Mulish Medium"/>
              </a:rPr>
              <a:t>bénéfice</a:t>
            </a:r>
            <a:r>
              <a:rPr lang="en">
                <a:solidFill>
                  <a:schemeClr val="lt1"/>
                </a:solidFill>
                <a:latin typeface="Mulish Medium"/>
                <a:ea typeface="Mulish Medium"/>
                <a:cs typeface="Mulish Medium"/>
                <a:sym typeface="Mulish Medium"/>
              </a:rPr>
              <a:t> ,...</a:t>
            </a:r>
            <a:br>
              <a:rPr lang="en">
                <a:solidFill>
                  <a:schemeClr val="lt1"/>
                </a:solidFill>
                <a:latin typeface="Mulish Medium"/>
                <a:ea typeface="Mulish Medium"/>
                <a:cs typeface="Mulish Medium"/>
                <a:sym typeface="Mulish Medium"/>
              </a:rPr>
            </a:br>
            <a:r>
              <a:rPr lang="en">
                <a:solidFill>
                  <a:schemeClr val="lt1"/>
                </a:solidFill>
                <a:latin typeface="Mulish Medium"/>
                <a:ea typeface="Mulish Medium"/>
                <a:cs typeface="Mulish Medium"/>
                <a:sym typeface="Mulish Medium"/>
              </a:rPr>
              <a:t>Cette interface est l’un de notre joker de l’application . </a:t>
            </a:r>
            <a:endParaRPr>
              <a:solidFill>
                <a:schemeClr val="lt1"/>
              </a:solidFill>
              <a:latin typeface="Mulish Medium"/>
              <a:ea typeface="Mulish Medium"/>
              <a:cs typeface="Mulish Medium"/>
              <a:sym typeface="Mulish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21" name="Shape 421"/>
        <p:cNvGrpSpPr/>
        <p:nvPr/>
      </p:nvGrpSpPr>
      <p:grpSpPr>
        <a:xfrm>
          <a:off x="0" y="0"/>
          <a:ext cx="0" cy="0"/>
          <a:chOff x="0" y="0"/>
          <a:chExt cx="0" cy="0"/>
        </a:xfrm>
      </p:grpSpPr>
      <p:sp>
        <p:nvSpPr>
          <p:cNvPr id="422" name="Google Shape;422;p59"/>
          <p:cNvSpPr txBox="1"/>
          <p:nvPr>
            <p:ph type="title"/>
          </p:nvPr>
        </p:nvSpPr>
        <p:spPr>
          <a:xfrm>
            <a:off x="256025" y="2926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de Gestion :</a:t>
            </a:r>
            <a:endParaRPr/>
          </a:p>
        </p:txBody>
      </p:sp>
      <p:pic>
        <p:nvPicPr>
          <p:cNvPr id="423" name="Google Shape;423;p59"/>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24" name="Google Shape;424;p59"/>
          <p:cNvSpPr txBox="1"/>
          <p:nvPr/>
        </p:nvSpPr>
        <p:spPr>
          <a:xfrm>
            <a:off x="664625" y="2026700"/>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Cette interface permet de gérer  efficacement une entrée </a:t>
            </a:r>
            <a:r>
              <a:rPr lang="en">
                <a:solidFill>
                  <a:schemeClr val="lt1"/>
                </a:solidFill>
                <a:latin typeface="Mulish Medium"/>
                <a:ea typeface="Mulish Medium"/>
                <a:cs typeface="Mulish Medium"/>
                <a:sym typeface="Mulish Medium"/>
              </a:rPr>
              <a:t>précise comme la planification des vaccins , des aliments, des vitamines , de signaler une perte et de suivre l’état du stock des aliments .</a:t>
            </a:r>
            <a:r>
              <a:rPr lang="en">
                <a:solidFill>
                  <a:schemeClr val="lt1"/>
                </a:solidFill>
                <a:latin typeface="Mulish Medium"/>
                <a:ea typeface="Mulish Medium"/>
                <a:cs typeface="Mulish Medium"/>
                <a:sym typeface="Mulish Medium"/>
              </a:rPr>
              <a:t> </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Elle est notre </a:t>
            </a:r>
            <a:r>
              <a:rPr lang="en">
                <a:solidFill>
                  <a:schemeClr val="lt1"/>
                </a:solidFill>
                <a:latin typeface="Mulish Medium"/>
                <a:ea typeface="Mulish Medium"/>
                <a:cs typeface="Mulish Medium"/>
                <a:sym typeface="Mulish Medium"/>
              </a:rPr>
              <a:t>précieux</a:t>
            </a:r>
            <a:r>
              <a:rPr lang="en">
                <a:solidFill>
                  <a:schemeClr val="lt1"/>
                </a:solidFill>
                <a:latin typeface="Mulish Medium"/>
                <a:ea typeface="Mulish Medium"/>
                <a:cs typeface="Mulish Medium"/>
                <a:sym typeface="Mulish Medium"/>
              </a:rPr>
              <a:t> bijou d’or tant recommandé .</a:t>
            </a:r>
            <a:endParaRPr>
              <a:solidFill>
                <a:schemeClr val="lt1"/>
              </a:solidFill>
              <a:latin typeface="Mulish Medium"/>
              <a:ea typeface="Mulish Medium"/>
              <a:cs typeface="Mulish Medium"/>
              <a:sym typeface="Mulish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28" name="Shape 428"/>
        <p:cNvGrpSpPr/>
        <p:nvPr/>
      </p:nvGrpSpPr>
      <p:grpSpPr>
        <a:xfrm>
          <a:off x="0" y="0"/>
          <a:ext cx="0" cy="0"/>
          <a:chOff x="0" y="0"/>
          <a:chExt cx="0" cy="0"/>
        </a:xfrm>
      </p:grpSpPr>
      <p:sp>
        <p:nvSpPr>
          <p:cNvPr id="429" name="Google Shape;429;p60"/>
          <p:cNvSpPr txBox="1"/>
          <p:nvPr>
            <p:ph type="title"/>
          </p:nvPr>
        </p:nvSpPr>
        <p:spPr>
          <a:xfrm>
            <a:off x="332225" y="3688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Forum :</a:t>
            </a:r>
            <a:endParaRPr/>
          </a:p>
        </p:txBody>
      </p:sp>
      <p:pic>
        <p:nvPicPr>
          <p:cNvPr id="430" name="Google Shape;430;p60"/>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31" name="Google Shape;431;p60"/>
          <p:cNvSpPr txBox="1"/>
          <p:nvPr/>
        </p:nvSpPr>
        <p:spPr>
          <a:xfrm>
            <a:off x="893225" y="1874300"/>
            <a:ext cx="404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Cette section offre une communauté active aux utilisateurs afin de pouvoir poster son problème ou ses différentes </a:t>
            </a:r>
            <a:r>
              <a:rPr lang="en">
                <a:solidFill>
                  <a:schemeClr val="lt1"/>
                </a:solidFill>
                <a:latin typeface="Mulish Medium"/>
                <a:ea typeface="Mulish Medium"/>
                <a:cs typeface="Mulish Medium"/>
                <a:sym typeface="Mulish Medium"/>
              </a:rPr>
              <a:t>requêtes</a:t>
            </a:r>
            <a:r>
              <a:rPr lang="en">
                <a:solidFill>
                  <a:schemeClr val="lt1"/>
                </a:solidFill>
                <a:latin typeface="Mulish Medium"/>
                <a:ea typeface="Mulish Medium"/>
                <a:cs typeface="Mulish Medium"/>
                <a:sym typeface="Mulish Medium"/>
              </a:rPr>
              <a:t> pour qu’ils </a:t>
            </a:r>
            <a:r>
              <a:rPr lang="en">
                <a:solidFill>
                  <a:schemeClr val="lt1"/>
                </a:solidFill>
                <a:latin typeface="Mulish Medium"/>
                <a:ea typeface="Mulish Medium"/>
                <a:cs typeface="Mulish Medium"/>
                <a:sym typeface="Mulish Medium"/>
              </a:rPr>
              <a:t>reçoivent</a:t>
            </a:r>
            <a:r>
              <a:rPr lang="en">
                <a:solidFill>
                  <a:schemeClr val="lt1"/>
                </a:solidFill>
                <a:latin typeface="Mulish Medium"/>
                <a:ea typeface="Mulish Medium"/>
                <a:cs typeface="Mulish Medium"/>
                <a:sym typeface="Mulish Medium"/>
              </a:rPr>
              <a:t> satisfactions</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Dans cette interface l’utilisateur pourra publier , supprimer , commenter et liker ses publications et celle des autres . </a:t>
            </a:r>
            <a:endParaRPr>
              <a:solidFill>
                <a:schemeClr val="lt1"/>
              </a:solidFill>
              <a:latin typeface="Mulish Medium"/>
              <a:ea typeface="Mulish Medium"/>
              <a:cs typeface="Mulish Medium"/>
              <a:sym typeface="Mulish Medium"/>
            </a:endParaRPr>
          </a:p>
          <a:p>
            <a:pPr indent="0" lvl="0" marL="0" rtl="0" algn="l">
              <a:spcBef>
                <a:spcPts val="0"/>
              </a:spcBef>
              <a:spcAft>
                <a:spcPts val="0"/>
              </a:spcAft>
              <a:buNone/>
            </a:pPr>
            <a:r>
              <a:t/>
            </a:r>
            <a:endParaRPr baseline="30000">
              <a:solidFill>
                <a:schemeClr val="lt1"/>
              </a:solidFill>
              <a:latin typeface="Mulish Medium"/>
              <a:ea typeface="Mulish Medium"/>
              <a:cs typeface="Mulish Medium"/>
              <a:sym typeface="Mulish Medium"/>
            </a:endParaRPr>
          </a:p>
          <a:p>
            <a:pPr indent="0" lvl="0" marL="0" rtl="0" algn="l">
              <a:spcBef>
                <a:spcPts val="0"/>
              </a:spcBef>
              <a:spcAft>
                <a:spcPts val="0"/>
              </a:spcAft>
              <a:buNone/>
            </a:pPr>
            <a:r>
              <a:t/>
            </a:r>
            <a:endParaRPr baseline="30000">
              <a:solidFill>
                <a:schemeClr val="lt1"/>
              </a:solidFill>
              <a:latin typeface="Mulish Medium"/>
              <a:ea typeface="Mulish Medium"/>
              <a:cs typeface="Mulish Medium"/>
              <a:sym typeface="Mulish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35" name="Shape 435"/>
        <p:cNvGrpSpPr/>
        <p:nvPr/>
      </p:nvGrpSpPr>
      <p:grpSpPr>
        <a:xfrm>
          <a:off x="0" y="0"/>
          <a:ext cx="0" cy="0"/>
          <a:chOff x="0" y="0"/>
          <a:chExt cx="0" cy="0"/>
        </a:xfrm>
      </p:grpSpPr>
      <p:sp>
        <p:nvSpPr>
          <p:cNvPr id="436" name="Google Shape;436;p61"/>
          <p:cNvSpPr txBox="1"/>
          <p:nvPr>
            <p:ph type="title"/>
          </p:nvPr>
        </p:nvSpPr>
        <p:spPr>
          <a:xfrm>
            <a:off x="256025" y="3688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Profil :</a:t>
            </a:r>
            <a:endParaRPr/>
          </a:p>
        </p:txBody>
      </p:sp>
      <p:pic>
        <p:nvPicPr>
          <p:cNvPr id="437" name="Google Shape;437;p61"/>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38" name="Google Shape;438;p61"/>
          <p:cNvSpPr txBox="1"/>
          <p:nvPr/>
        </p:nvSpPr>
        <p:spPr>
          <a:xfrm>
            <a:off x="512225" y="2026700"/>
            <a:ext cx="40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Avec cette interface , l’utilisateur aura un </a:t>
            </a:r>
            <a:r>
              <a:rPr lang="en">
                <a:solidFill>
                  <a:schemeClr val="lt1"/>
                </a:solidFill>
                <a:latin typeface="Mulish Medium"/>
                <a:ea typeface="Mulish Medium"/>
                <a:cs typeface="Mulish Medium"/>
                <a:sym typeface="Mulish Medium"/>
              </a:rPr>
              <a:t>aperçu</a:t>
            </a:r>
            <a:r>
              <a:rPr lang="en">
                <a:solidFill>
                  <a:schemeClr val="lt1"/>
                </a:solidFill>
                <a:latin typeface="Mulish Medium"/>
                <a:ea typeface="Mulish Medium"/>
                <a:cs typeface="Mulish Medium"/>
                <a:sym typeface="Mulish Medium"/>
              </a:rPr>
              <a:t> sur ses informations , il pourra les modifier ,  laisser un commentaire  , partager l’application , supprimer son compte et se </a:t>
            </a:r>
            <a:r>
              <a:rPr lang="en">
                <a:solidFill>
                  <a:schemeClr val="lt1"/>
                </a:solidFill>
                <a:latin typeface="Mulish Medium"/>
                <a:ea typeface="Mulish Medium"/>
                <a:cs typeface="Mulish Medium"/>
                <a:sym typeface="Mulish Medium"/>
              </a:rPr>
              <a:t>déconnecter</a:t>
            </a:r>
            <a:r>
              <a:rPr lang="en">
                <a:solidFill>
                  <a:schemeClr val="lt1"/>
                </a:solidFill>
                <a:latin typeface="Mulish Medium"/>
                <a:ea typeface="Mulish Medium"/>
                <a:cs typeface="Mulish Medium"/>
                <a:sym typeface="Mulish Medium"/>
              </a:rPr>
              <a:t> .</a:t>
            </a:r>
            <a:endParaRPr baseline="30000">
              <a:solidFill>
                <a:schemeClr val="lt1"/>
              </a:solidFill>
              <a:latin typeface="Mulish Medium"/>
              <a:ea typeface="Mulish Medium"/>
              <a:cs typeface="Mulish Medium"/>
              <a:sym typeface="Mulish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5"/>
          <p:cNvPicPr preferRelativeResize="0"/>
          <p:nvPr>
            <p:ph idx="2" type="pic"/>
          </p:nvPr>
        </p:nvPicPr>
        <p:blipFill rotWithShape="1">
          <a:blip r:embed="rId3">
            <a:alphaModFix/>
          </a:blip>
          <a:srcRect b="13492" l="0" r="0" t="13492"/>
          <a:stretch/>
        </p:blipFill>
        <p:spPr>
          <a:xfrm>
            <a:off x="1" y="0"/>
            <a:ext cx="9144003" cy="5143501"/>
          </a:xfrm>
          <a:prstGeom prst="rect">
            <a:avLst/>
          </a:prstGeom>
        </p:spPr>
      </p:pic>
      <p:sp>
        <p:nvSpPr>
          <p:cNvPr id="200" name="Google Shape;200;p35"/>
          <p:cNvSpPr/>
          <p:nvPr/>
        </p:nvSpPr>
        <p:spPr>
          <a:xfrm>
            <a:off x="0" y="3622675"/>
            <a:ext cx="62733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35"/>
          <p:cNvSpPr txBox="1"/>
          <p:nvPr>
            <p:ph type="title"/>
          </p:nvPr>
        </p:nvSpPr>
        <p:spPr>
          <a:xfrm>
            <a:off x="626050" y="39622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3" name="Google Shape;203;p35"/>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42" name="Shape 442"/>
        <p:cNvGrpSpPr/>
        <p:nvPr/>
      </p:nvGrpSpPr>
      <p:grpSpPr>
        <a:xfrm>
          <a:off x="0" y="0"/>
          <a:ext cx="0" cy="0"/>
          <a:chOff x="0" y="0"/>
          <a:chExt cx="0" cy="0"/>
        </a:xfrm>
      </p:grpSpPr>
      <p:sp>
        <p:nvSpPr>
          <p:cNvPr id="443" name="Google Shape;443;p62"/>
          <p:cNvSpPr txBox="1"/>
          <p:nvPr>
            <p:ph type="title"/>
          </p:nvPr>
        </p:nvSpPr>
        <p:spPr>
          <a:xfrm>
            <a:off x="103625" y="4450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Calendrier :</a:t>
            </a:r>
            <a:endParaRPr/>
          </a:p>
        </p:txBody>
      </p:sp>
      <p:pic>
        <p:nvPicPr>
          <p:cNvPr id="444" name="Google Shape;444;p62"/>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45" name="Google Shape;445;p62"/>
          <p:cNvSpPr txBox="1"/>
          <p:nvPr/>
        </p:nvSpPr>
        <p:spPr>
          <a:xfrm>
            <a:off x="817025" y="2026700"/>
            <a:ext cx="404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Cette interface offre à nos utilisateurs un calendrier complet avec lequel il pourra ajouter les évènements  importants , il aura un </a:t>
            </a:r>
            <a:r>
              <a:rPr lang="en">
                <a:solidFill>
                  <a:schemeClr val="lt1"/>
                </a:solidFill>
                <a:latin typeface="Mulish Medium"/>
                <a:ea typeface="Mulish Medium"/>
                <a:cs typeface="Mulish Medium"/>
                <a:sym typeface="Mulish Medium"/>
              </a:rPr>
              <a:t>aperçu</a:t>
            </a:r>
            <a:r>
              <a:rPr lang="en">
                <a:solidFill>
                  <a:schemeClr val="lt1"/>
                </a:solidFill>
                <a:latin typeface="Mulish Medium"/>
                <a:ea typeface="Mulish Medium"/>
                <a:cs typeface="Mulish Medium"/>
                <a:sym typeface="Mulish Medium"/>
              </a:rPr>
              <a:t> des </a:t>
            </a:r>
            <a:r>
              <a:rPr lang="en">
                <a:solidFill>
                  <a:schemeClr val="lt1"/>
                </a:solidFill>
                <a:latin typeface="Mulish Medium"/>
                <a:ea typeface="Mulish Medium"/>
                <a:cs typeface="Mulish Medium"/>
                <a:sym typeface="Mulish Medium"/>
              </a:rPr>
              <a:t>différentes</a:t>
            </a:r>
            <a:r>
              <a:rPr lang="en">
                <a:solidFill>
                  <a:schemeClr val="lt1"/>
                </a:solidFill>
                <a:latin typeface="Mulish Medium"/>
                <a:ea typeface="Mulish Medium"/>
                <a:cs typeface="Mulish Medium"/>
                <a:sym typeface="Mulish Medium"/>
              </a:rPr>
              <a:t> dates comme date d’entrée , date de sortie , les jours de vaccin etc .</a:t>
            </a:r>
            <a:endParaRPr baseline="30000">
              <a:solidFill>
                <a:schemeClr val="lt1"/>
              </a:solidFill>
              <a:latin typeface="Mulish Medium"/>
              <a:ea typeface="Mulish Medium"/>
              <a:cs typeface="Mulish Medium"/>
              <a:sym typeface="Mulish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449" name="Shape 449"/>
        <p:cNvGrpSpPr/>
        <p:nvPr/>
      </p:nvGrpSpPr>
      <p:grpSpPr>
        <a:xfrm>
          <a:off x="0" y="0"/>
          <a:ext cx="0" cy="0"/>
          <a:chOff x="0" y="0"/>
          <a:chExt cx="0" cy="0"/>
        </a:xfrm>
      </p:grpSpPr>
      <p:sp>
        <p:nvSpPr>
          <p:cNvPr id="450" name="Google Shape;450;p63"/>
          <p:cNvSpPr txBox="1"/>
          <p:nvPr>
            <p:ph type="title"/>
          </p:nvPr>
        </p:nvSpPr>
        <p:spPr>
          <a:xfrm>
            <a:off x="332225" y="445050"/>
            <a:ext cx="558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Guide :</a:t>
            </a:r>
            <a:endParaRPr/>
          </a:p>
        </p:txBody>
      </p:sp>
      <p:pic>
        <p:nvPicPr>
          <p:cNvPr id="451" name="Google Shape;451;p63"/>
          <p:cNvPicPr preferRelativeResize="0"/>
          <p:nvPr/>
        </p:nvPicPr>
        <p:blipFill rotWithShape="1">
          <a:blip r:embed="rId3">
            <a:alphaModFix/>
          </a:blip>
          <a:srcRect b="0" l="0" r="0" t="0"/>
          <a:stretch/>
        </p:blipFill>
        <p:spPr>
          <a:xfrm>
            <a:off x="5767325" y="152400"/>
            <a:ext cx="2298269" cy="4838701"/>
          </a:xfrm>
          <a:prstGeom prst="rect">
            <a:avLst/>
          </a:prstGeom>
          <a:noFill/>
          <a:ln>
            <a:noFill/>
          </a:ln>
        </p:spPr>
      </p:pic>
      <p:sp>
        <p:nvSpPr>
          <p:cNvPr id="452" name="Google Shape;452;p63"/>
          <p:cNvSpPr txBox="1"/>
          <p:nvPr/>
        </p:nvSpPr>
        <p:spPr>
          <a:xfrm>
            <a:off x="664625" y="1950500"/>
            <a:ext cx="404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sh Medium"/>
                <a:ea typeface="Mulish Medium"/>
                <a:cs typeface="Mulish Medium"/>
                <a:sym typeface="Mulish Medium"/>
              </a:rPr>
              <a:t>Le second Joker fait son entrée avec une très belle interface et assez simple à utiliser , ici les utilisateurs peuvent consulter les </a:t>
            </a:r>
            <a:r>
              <a:rPr lang="en">
                <a:solidFill>
                  <a:schemeClr val="lt1"/>
                </a:solidFill>
                <a:latin typeface="Mulish Medium"/>
                <a:ea typeface="Mulish Medium"/>
                <a:cs typeface="Mulish Medium"/>
                <a:sym typeface="Mulish Medium"/>
              </a:rPr>
              <a:t>différentes</a:t>
            </a:r>
            <a:r>
              <a:rPr lang="en">
                <a:solidFill>
                  <a:schemeClr val="lt1"/>
                </a:solidFill>
                <a:latin typeface="Mulish Medium"/>
                <a:ea typeface="Mulish Medium"/>
                <a:cs typeface="Mulish Medium"/>
                <a:sym typeface="Mulish Medium"/>
              </a:rPr>
              <a:t> parties du guide qui comporte chacun des conseils , des bonnes pratiques de </a:t>
            </a:r>
            <a:r>
              <a:rPr lang="en">
                <a:solidFill>
                  <a:schemeClr val="lt1"/>
                </a:solidFill>
                <a:latin typeface="Mulish Medium"/>
                <a:ea typeface="Mulish Medium"/>
                <a:cs typeface="Mulish Medium"/>
                <a:sym typeface="Mulish Medium"/>
              </a:rPr>
              <a:t>l'élevage</a:t>
            </a:r>
            <a:r>
              <a:rPr lang="en">
                <a:solidFill>
                  <a:schemeClr val="lt1"/>
                </a:solidFill>
                <a:latin typeface="Mulish Medium"/>
                <a:ea typeface="Mulish Medium"/>
                <a:cs typeface="Mulish Medium"/>
                <a:sym typeface="Mulish Medium"/>
              </a:rPr>
              <a:t> avec à l’appui un audio explicatif des </a:t>
            </a:r>
            <a:r>
              <a:rPr lang="en">
                <a:solidFill>
                  <a:schemeClr val="lt1"/>
                </a:solidFill>
                <a:latin typeface="Mulish Medium"/>
                <a:ea typeface="Mulish Medium"/>
                <a:cs typeface="Mulish Medium"/>
                <a:sym typeface="Mulish Medium"/>
              </a:rPr>
              <a:t>écrits</a:t>
            </a:r>
            <a:r>
              <a:rPr lang="en">
                <a:solidFill>
                  <a:schemeClr val="lt1"/>
                </a:solidFill>
                <a:latin typeface="Mulish Medium"/>
                <a:ea typeface="Mulish Medium"/>
                <a:cs typeface="Mulish Medium"/>
                <a:sym typeface="Mulish Medium"/>
              </a:rPr>
              <a:t> de la partie du guide concerné  .</a:t>
            </a:r>
            <a:endParaRPr baseline="30000">
              <a:solidFill>
                <a:schemeClr val="lt1"/>
              </a:solidFill>
              <a:latin typeface="Mulish Medium"/>
              <a:ea typeface="Mulish Medium"/>
              <a:cs typeface="Mulish Medium"/>
              <a:sym typeface="Mulish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64"/>
          <p:cNvPicPr preferRelativeResize="0"/>
          <p:nvPr>
            <p:ph idx="2" type="pic"/>
          </p:nvPr>
        </p:nvPicPr>
        <p:blipFill rotWithShape="1">
          <a:blip r:embed="rId3">
            <a:alphaModFix/>
          </a:blip>
          <a:srcRect b="13492" l="0" r="0" t="13492"/>
          <a:stretch/>
        </p:blipFill>
        <p:spPr>
          <a:xfrm>
            <a:off x="1" y="0"/>
            <a:ext cx="9144000" cy="5143499"/>
          </a:xfrm>
          <a:prstGeom prst="rect">
            <a:avLst/>
          </a:prstGeom>
        </p:spPr>
      </p:pic>
      <p:sp>
        <p:nvSpPr>
          <p:cNvPr id="458" name="Google Shape;458;p64"/>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4"/>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64"/>
          <p:cNvSpPr txBox="1"/>
          <p:nvPr>
            <p:ph type="title"/>
          </p:nvPr>
        </p:nvSpPr>
        <p:spPr>
          <a:xfrm>
            <a:off x="256025" y="37048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61" name="Google Shape;461;p64"/>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07" name="Shape 207"/>
        <p:cNvGrpSpPr/>
        <p:nvPr/>
      </p:nvGrpSpPr>
      <p:grpSpPr>
        <a:xfrm>
          <a:off x="0" y="0"/>
          <a:ext cx="0" cy="0"/>
          <a:chOff x="0" y="0"/>
          <a:chExt cx="0" cy="0"/>
        </a:xfrm>
      </p:grpSpPr>
      <p:pic>
        <p:nvPicPr>
          <p:cNvPr id="208" name="Google Shape;208;p36"/>
          <p:cNvPicPr preferRelativeResize="0"/>
          <p:nvPr>
            <p:ph idx="2" type="pic"/>
          </p:nvPr>
        </p:nvPicPr>
        <p:blipFill rotWithShape="1">
          <a:blip r:embed="rId3">
            <a:alphaModFix/>
          </a:blip>
          <a:srcRect b="0" l="1143" r="1143" t="0"/>
          <a:stretch/>
        </p:blipFill>
        <p:spPr>
          <a:xfrm>
            <a:off x="-9991" y="0"/>
            <a:ext cx="3793250" cy="5143499"/>
          </a:xfrm>
          <a:prstGeom prst="rect">
            <a:avLst/>
          </a:prstGeom>
          <a:noFill/>
          <a:ln>
            <a:noFill/>
          </a:ln>
        </p:spPr>
      </p:pic>
      <p:sp>
        <p:nvSpPr>
          <p:cNvPr id="209" name="Google Shape;209;p36"/>
          <p:cNvSpPr txBox="1"/>
          <p:nvPr>
            <p:ph type="title"/>
          </p:nvPr>
        </p:nvSpPr>
        <p:spPr>
          <a:xfrm>
            <a:off x="3938795" y="354081"/>
            <a:ext cx="46452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Contexte</a:t>
            </a:r>
            <a:endParaRPr/>
          </a:p>
        </p:txBody>
      </p:sp>
      <p:sp>
        <p:nvSpPr>
          <p:cNvPr id="210" name="Google Shape;210;p36"/>
          <p:cNvSpPr txBox="1"/>
          <p:nvPr>
            <p:ph idx="1" type="subTitle"/>
          </p:nvPr>
        </p:nvSpPr>
        <p:spPr>
          <a:xfrm>
            <a:off x="3940300" y="1663748"/>
            <a:ext cx="4642200" cy="22443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L'élevage avicole au Mali, comme dans de nombreuses régions d'Afrique, représente une activité économique vitale pour de nombreux éleveurs. Cependant, ces derniers sont confrontés à des défis majeurs entravant l'efficacité et la rentabilité de leurs exploitations avicoles.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14" name="Shape 214"/>
        <p:cNvGrpSpPr/>
        <p:nvPr/>
      </p:nvGrpSpPr>
      <p:grpSpPr>
        <a:xfrm>
          <a:off x="0" y="0"/>
          <a:ext cx="0" cy="0"/>
          <a:chOff x="0" y="0"/>
          <a:chExt cx="0" cy="0"/>
        </a:xfrm>
      </p:grpSpPr>
      <p:pic>
        <p:nvPicPr>
          <p:cNvPr id="215" name="Google Shape;215;p37"/>
          <p:cNvPicPr preferRelativeResize="0"/>
          <p:nvPr>
            <p:ph idx="2" type="pic"/>
          </p:nvPr>
        </p:nvPicPr>
        <p:blipFill rotWithShape="1">
          <a:blip r:embed="rId3">
            <a:alphaModFix/>
          </a:blip>
          <a:srcRect b="0" l="28017" r="28013" t="0"/>
          <a:stretch/>
        </p:blipFill>
        <p:spPr>
          <a:xfrm>
            <a:off x="0" y="0"/>
            <a:ext cx="3015376" cy="5143500"/>
          </a:xfrm>
          <a:prstGeom prst="rect">
            <a:avLst/>
          </a:prstGeom>
        </p:spPr>
      </p:pic>
      <p:sp>
        <p:nvSpPr>
          <p:cNvPr id="216" name="Google Shape;216;p37"/>
          <p:cNvSpPr txBox="1"/>
          <p:nvPr>
            <p:ph type="title"/>
          </p:nvPr>
        </p:nvSpPr>
        <p:spPr>
          <a:xfrm>
            <a:off x="30024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Besoins</a:t>
            </a:r>
            <a:endParaRPr/>
          </a:p>
        </p:txBody>
      </p:sp>
      <p:sp>
        <p:nvSpPr>
          <p:cNvPr id="217" name="Google Shape;217;p37"/>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La nécessité de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 réduire les taux de mortalité,</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d'améliorer la performance et la rentabilité des exploitations,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de fournir des informations en temps réel pour une prise de décision éclairée</a:t>
            </a:r>
            <a:endParaRPr>
              <a:solidFill>
                <a:schemeClr val="lt1"/>
              </a:solidFill>
            </a:endParaRPr>
          </a:p>
          <a:p>
            <a:pPr indent="0" lvl="0" marL="0" rtl="0" algn="l">
              <a:spcBef>
                <a:spcPts val="0"/>
              </a:spcBef>
              <a:spcAft>
                <a:spcPts val="0"/>
              </a:spcAft>
              <a:buNone/>
            </a:pPr>
            <a:r>
              <a:rPr lang="en">
                <a:solidFill>
                  <a:schemeClr val="lt1"/>
                </a:solidFill>
              </a:rPr>
              <a:t>Sont des besoins essentiels exprimés par les eleveurs et que notre application tente de couvrir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21" name="Shape 221"/>
        <p:cNvGrpSpPr/>
        <p:nvPr/>
      </p:nvGrpSpPr>
      <p:grpSpPr>
        <a:xfrm>
          <a:off x="0" y="0"/>
          <a:ext cx="0" cy="0"/>
          <a:chOff x="0" y="0"/>
          <a:chExt cx="0" cy="0"/>
        </a:xfrm>
      </p:grpSpPr>
      <p:pic>
        <p:nvPicPr>
          <p:cNvPr id="222" name="Google Shape;222;p38"/>
          <p:cNvPicPr preferRelativeResize="0"/>
          <p:nvPr>
            <p:ph idx="2" type="pic"/>
          </p:nvPr>
        </p:nvPicPr>
        <p:blipFill rotWithShape="1">
          <a:blip r:embed="rId3">
            <a:alphaModFix/>
          </a:blip>
          <a:srcRect b="0" l="30461" r="30465" t="0"/>
          <a:stretch/>
        </p:blipFill>
        <p:spPr>
          <a:xfrm>
            <a:off x="0" y="0"/>
            <a:ext cx="3015373" cy="5143501"/>
          </a:xfrm>
          <a:prstGeom prst="rect">
            <a:avLst/>
          </a:prstGeom>
        </p:spPr>
      </p:pic>
      <p:sp>
        <p:nvSpPr>
          <p:cNvPr id="223" name="Google Shape;223;p38"/>
          <p:cNvSpPr txBox="1"/>
          <p:nvPr>
            <p:ph type="title"/>
          </p:nvPr>
        </p:nvSpPr>
        <p:spPr>
          <a:xfrm>
            <a:off x="27738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Objectifs</a:t>
            </a:r>
            <a:endParaRPr/>
          </a:p>
        </p:txBody>
      </p:sp>
      <p:sp>
        <p:nvSpPr>
          <p:cNvPr id="224" name="Google Shape;224;p38"/>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PouletFarm a été créé dans le but d'offrir une plateforme qui permet aux éleveurs de planifier, suivre et gérer leurs élevages de manière plus efficiente afin réduire les taux de mortalité des poulets, à améliorer la performance et la santé des animaux, tout en facilitant la gestion des stocks et la planification des vaccinations.</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28" name="Shape 228"/>
        <p:cNvGrpSpPr/>
        <p:nvPr/>
      </p:nvGrpSpPr>
      <p:grpSpPr>
        <a:xfrm>
          <a:off x="0" y="0"/>
          <a:ext cx="0" cy="0"/>
          <a:chOff x="0" y="0"/>
          <a:chExt cx="0" cy="0"/>
        </a:xfrm>
      </p:grpSpPr>
      <p:pic>
        <p:nvPicPr>
          <p:cNvPr id="229" name="Google Shape;229;p39"/>
          <p:cNvPicPr preferRelativeResize="0"/>
          <p:nvPr>
            <p:ph idx="2" type="pic"/>
          </p:nvPr>
        </p:nvPicPr>
        <p:blipFill rotWithShape="1">
          <a:blip r:embed="rId3">
            <a:alphaModFix/>
          </a:blip>
          <a:srcRect b="0" l="27418" r="27418" t="0"/>
          <a:stretch/>
        </p:blipFill>
        <p:spPr>
          <a:xfrm>
            <a:off x="0" y="0"/>
            <a:ext cx="3015374" cy="5143501"/>
          </a:xfrm>
          <a:prstGeom prst="rect">
            <a:avLst/>
          </a:prstGeom>
        </p:spPr>
      </p:pic>
      <p:sp>
        <p:nvSpPr>
          <p:cNvPr id="230" name="Google Shape;230;p39"/>
          <p:cNvSpPr txBox="1"/>
          <p:nvPr>
            <p:ph type="title"/>
          </p:nvPr>
        </p:nvSpPr>
        <p:spPr>
          <a:xfrm>
            <a:off x="2773803" y="861250"/>
            <a:ext cx="546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cible</a:t>
            </a:r>
            <a:endParaRPr/>
          </a:p>
        </p:txBody>
      </p:sp>
      <p:sp>
        <p:nvSpPr>
          <p:cNvPr id="231" name="Google Shape;231;p39"/>
          <p:cNvSpPr txBox="1"/>
          <p:nvPr>
            <p:ph idx="1" type="subTitle"/>
          </p:nvPr>
        </p:nvSpPr>
        <p:spPr>
          <a:xfrm>
            <a:off x="4184550" y="1729025"/>
            <a:ext cx="3154800" cy="26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Les utilisateurs finaux de PouletFarm sont les petits et moyens éleveurs, les  restaurants, les professionnels de l'aviculture, les éleveurs commerciaux, ainsi que les administrateurs qui ont besoin d'une solution pour gérer efficacement leurs exploitations avicoles.</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0"/>
          <p:cNvPicPr preferRelativeResize="0"/>
          <p:nvPr>
            <p:ph idx="2" type="pic"/>
          </p:nvPr>
        </p:nvPicPr>
        <p:blipFill rotWithShape="1">
          <a:blip r:embed="rId3">
            <a:alphaModFix/>
          </a:blip>
          <a:srcRect b="7806" l="0" r="0" t="7798"/>
          <a:stretch/>
        </p:blipFill>
        <p:spPr>
          <a:xfrm>
            <a:off x="1" y="0"/>
            <a:ext cx="9144003" cy="5143501"/>
          </a:xfrm>
          <a:prstGeom prst="rect">
            <a:avLst/>
          </a:prstGeom>
        </p:spPr>
      </p:pic>
      <p:sp>
        <p:nvSpPr>
          <p:cNvPr id="237" name="Google Shape;237;p40"/>
          <p:cNvSpPr/>
          <p:nvPr/>
        </p:nvSpPr>
        <p:spPr>
          <a:xfrm>
            <a:off x="0" y="3317550"/>
            <a:ext cx="6272700" cy="1825800"/>
          </a:xfrm>
          <a:prstGeom prst="round2Same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0"/>
          <p:cNvSpPr/>
          <p:nvPr/>
        </p:nvSpPr>
        <p:spPr>
          <a:xfrm>
            <a:off x="-503875" y="-880850"/>
            <a:ext cx="3012900" cy="3012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40"/>
          <p:cNvSpPr txBox="1"/>
          <p:nvPr>
            <p:ph type="title"/>
          </p:nvPr>
        </p:nvSpPr>
        <p:spPr>
          <a:xfrm>
            <a:off x="560825" y="3781075"/>
            <a:ext cx="5239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Analyse et conception</a:t>
            </a:r>
            <a:endParaRPr/>
          </a:p>
        </p:txBody>
      </p:sp>
      <p:sp>
        <p:nvSpPr>
          <p:cNvPr id="240" name="Google Shape;240;p40"/>
          <p:cNvSpPr txBox="1"/>
          <p:nvPr>
            <p:ph idx="3" type="title"/>
          </p:nvPr>
        </p:nvSpPr>
        <p:spPr>
          <a:xfrm>
            <a:off x="548500" y="549875"/>
            <a:ext cx="126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44" name="Shape 244"/>
        <p:cNvGrpSpPr/>
        <p:nvPr/>
      </p:nvGrpSpPr>
      <p:grpSpPr>
        <a:xfrm>
          <a:off x="0" y="0"/>
          <a:ext cx="0" cy="0"/>
          <a:chOff x="0" y="0"/>
          <a:chExt cx="0" cy="0"/>
        </a:xfrm>
      </p:grpSpPr>
      <p:sp>
        <p:nvSpPr>
          <p:cNvPr id="245" name="Google Shape;245;p41"/>
          <p:cNvSpPr txBox="1"/>
          <p:nvPr>
            <p:ph type="title"/>
          </p:nvPr>
        </p:nvSpPr>
        <p:spPr>
          <a:xfrm>
            <a:off x="105825" y="216425"/>
            <a:ext cx="31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Diagramme de Cas d’Utilisation</a:t>
            </a:r>
            <a:endParaRPr>
              <a:solidFill>
                <a:schemeClr val="lt1"/>
              </a:solidFill>
            </a:endParaRPr>
          </a:p>
        </p:txBody>
      </p:sp>
      <p:grpSp>
        <p:nvGrpSpPr>
          <p:cNvPr id="246" name="Google Shape;246;p41"/>
          <p:cNvGrpSpPr/>
          <p:nvPr/>
        </p:nvGrpSpPr>
        <p:grpSpPr>
          <a:xfrm>
            <a:off x="7125539" y="1748102"/>
            <a:ext cx="151240" cy="125376"/>
            <a:chOff x="4992030" y="4361203"/>
            <a:chExt cx="88672" cy="72072"/>
          </a:xfrm>
        </p:grpSpPr>
        <p:sp>
          <p:nvSpPr>
            <p:cNvPr id="247" name="Google Shape;247;p41"/>
            <p:cNvSpPr/>
            <p:nvPr/>
          </p:nvSpPr>
          <p:spPr>
            <a:xfrm>
              <a:off x="4997700" y="4378151"/>
              <a:ext cx="10201" cy="16252"/>
            </a:xfrm>
            <a:custGeom>
              <a:rect b="b" l="l" r="r" t="t"/>
              <a:pathLst>
                <a:path extrusionOk="0" h="513" w="322">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1"/>
            <p:cNvSpPr/>
            <p:nvPr/>
          </p:nvSpPr>
          <p:spPr>
            <a:xfrm>
              <a:off x="5064830" y="4378151"/>
              <a:ext cx="10233" cy="16252"/>
            </a:xfrm>
            <a:custGeom>
              <a:rect b="b" l="l" r="r" t="t"/>
              <a:pathLst>
                <a:path extrusionOk="0" h="513" w="323">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1"/>
            <p:cNvSpPr/>
            <p:nvPr/>
          </p:nvSpPr>
          <p:spPr>
            <a:xfrm>
              <a:off x="5013160" y="4417498"/>
              <a:ext cx="46063" cy="15777"/>
            </a:xfrm>
            <a:custGeom>
              <a:rect b="b" l="l" r="r" t="t"/>
              <a:pathLst>
                <a:path extrusionOk="0" h="498" w="1454">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a:off x="4992030" y="4361203"/>
              <a:ext cx="21923" cy="10581"/>
            </a:xfrm>
            <a:custGeom>
              <a:rect b="b" l="l" r="r" t="t"/>
              <a:pathLst>
                <a:path extrusionOk="0" h="334" w="692">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p:nvPr/>
          </p:nvSpPr>
          <p:spPr>
            <a:xfrm>
              <a:off x="5059191" y="4361203"/>
              <a:ext cx="21511" cy="10581"/>
            </a:xfrm>
            <a:custGeom>
              <a:rect b="b" l="l" r="r" t="t"/>
              <a:pathLst>
                <a:path extrusionOk="0" h="334" w="679">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2" name="Google Shape;252;p41"/>
          <p:cNvPicPr preferRelativeResize="0"/>
          <p:nvPr/>
        </p:nvPicPr>
        <p:blipFill>
          <a:blip r:embed="rId3">
            <a:alphaModFix/>
          </a:blip>
          <a:stretch>
            <a:fillRect/>
          </a:stretch>
        </p:blipFill>
        <p:spPr>
          <a:xfrm>
            <a:off x="3667550" y="0"/>
            <a:ext cx="5512226"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bile Banking Newsletter by Slidesgo">
  <a:themeElements>
    <a:clrScheme name="Simple Light">
      <a:dk1>
        <a:srgbClr val="191919"/>
      </a:dk1>
      <a:lt1>
        <a:srgbClr val="FFFFFF"/>
      </a:lt1>
      <a:dk2>
        <a:srgbClr val="344E41"/>
      </a:dk2>
      <a:lt2>
        <a:srgbClr val="307466"/>
      </a:lt2>
      <a:accent1>
        <a:srgbClr val="49D49D"/>
      </a:accent1>
      <a:accent2>
        <a:srgbClr val="69EBD0"/>
      </a:accent2>
      <a:accent3>
        <a:srgbClr val="95F9E3"/>
      </a:accent3>
      <a:accent4>
        <a:srgbClr val="EEEEEE"/>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